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4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91"/>
    <p:restoredTop sz="94643"/>
  </p:normalViewPr>
  <p:slideViewPr>
    <p:cSldViewPr snapToGrid="0" snapToObjects="1">
      <p:cViewPr>
        <p:scale>
          <a:sx n="60" d="100"/>
          <a:sy n="60" d="100"/>
        </p:scale>
        <p:origin x="7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28C9-C061-C94F-911D-2833CBEA3908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9958-F85D-024F-AB3D-D184D9F1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5797" r="4927" b="1836"/>
            <a:stretch/>
          </p:blipFill>
          <p:spPr>
            <a:xfrm>
              <a:off x="4197934" y="3899998"/>
              <a:ext cx="2719248" cy="21032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71726" y="5672138"/>
              <a:ext cx="501877" cy="74295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622665" y="4130952"/>
              <a:ext cx="1467615" cy="154118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18537" y="1595718"/>
              <a:ext cx="0" cy="453013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07593" y="1595718"/>
              <a:ext cx="602596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07593" y="1486921"/>
              <a:ext cx="6084094" cy="24543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66890" y="4374777"/>
              <a:ext cx="0" cy="139919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70282" y="4664765"/>
              <a:ext cx="0" cy="114471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82410" y="1075805"/>
              <a:ext cx="17363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8347" y="2665420"/>
              <a:ext cx="21596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System Size with pos.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256" y="4130951"/>
              <a:ext cx="13996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>
              <a:off x="5778174" y="3311751"/>
              <a:ext cx="488716" cy="10630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40985" y="5235387"/>
              <a:ext cx="12569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marginal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458470" y="4510766"/>
              <a:ext cx="1428401" cy="126320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75955" y="4499210"/>
              <a:ext cx="602219" cy="10799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99" r="6968" b="4216"/>
          <a:stretch/>
        </p:blipFill>
        <p:spPr>
          <a:xfrm>
            <a:off x="4795024" y="365125"/>
            <a:ext cx="5374888" cy="5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  <p:pic>
        <p:nvPicPr>
          <p:cNvPr id="4104" name="Char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TextBox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TextBox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TextBox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  <p:pic>
        <p:nvPicPr>
          <p:cNvPr id="6152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TextBox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TextBox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TextBox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TextBox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431146" y="627250"/>
            <a:ext cx="5271247" cy="5701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75" t="162" r="15379" b="3307"/>
          <a:stretch/>
        </p:blipFill>
        <p:spPr>
          <a:xfrm>
            <a:off x="6086475" y="627250"/>
            <a:ext cx="5243513" cy="5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89" t="2379" r="14232" b="3112"/>
          <a:stretch/>
        </p:blipFill>
        <p:spPr>
          <a:xfrm>
            <a:off x="837358" y="505666"/>
            <a:ext cx="5325035" cy="5773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84" r="8037" b="4288"/>
          <a:stretch/>
        </p:blipFill>
        <p:spPr>
          <a:xfrm>
            <a:off x="6529387" y="505666"/>
            <a:ext cx="5272088" cy="5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01" t="-81" r="8253" b="3306"/>
          <a:stretch/>
        </p:blipFill>
        <p:spPr>
          <a:xfrm>
            <a:off x="3614738" y="471488"/>
            <a:ext cx="5243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58536" y="526588"/>
            <a:ext cx="5400000" cy="6086089"/>
            <a:chOff x="1858536" y="526588"/>
            <a:chExt cx="5400000" cy="60860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536" y="526588"/>
              <a:ext cx="5400000" cy="24492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7"/>
            <a:stretch/>
          </p:blipFill>
          <p:spPr>
            <a:xfrm>
              <a:off x="1858536" y="2698599"/>
              <a:ext cx="5400000" cy="3914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6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5171" y="555703"/>
            <a:ext cx="5400000" cy="5923155"/>
            <a:chOff x="3085171" y="555703"/>
            <a:chExt cx="5400000" cy="59231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171" y="555703"/>
              <a:ext cx="5400000" cy="255535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6"/>
            <a:stretch/>
          </p:blipFill>
          <p:spPr>
            <a:xfrm>
              <a:off x="3085171" y="2564780"/>
              <a:ext cx="5400000" cy="3914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42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9068" y="2074332"/>
            <a:ext cx="8822266" cy="4411133"/>
            <a:chOff x="999068" y="2074332"/>
            <a:chExt cx="8822266" cy="44111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068" y="2074332"/>
              <a:ext cx="8822266" cy="441113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19694489">
              <a:off x="7052776" y="2712028"/>
              <a:ext cx="1112353" cy="101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9694489">
              <a:off x="7052776" y="2898296"/>
              <a:ext cx="1112353" cy="101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32132" y="2074333"/>
              <a:ext cx="643467" cy="262467"/>
            </a:xfrm>
            <a:prstGeom prst="rect">
              <a:avLst/>
            </a:prstGeom>
            <a:pattFill prst="pct5">
              <a:fgClr>
                <a:srgbClr val="00B0F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17</a:t>
              </a:r>
              <a:endParaRPr lang="en-US" sz="1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2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7166" y="902365"/>
            <a:ext cx="5400000" cy="5307738"/>
            <a:chOff x="1007166" y="902365"/>
            <a:chExt cx="5400000" cy="5307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6" y="902365"/>
              <a:ext cx="5400000" cy="1735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0"/>
            <a:stretch/>
          </p:blipFill>
          <p:spPr>
            <a:xfrm>
              <a:off x="1007166" y="2315182"/>
              <a:ext cx="5400000" cy="389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52548"/>
            <a:ext cx="11569700" cy="57023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1699"/>
              </p:ext>
            </p:extLst>
          </p:nvPr>
        </p:nvGraphicFramePr>
        <p:xfrm>
          <a:off x="0" y="5705992"/>
          <a:ext cx="11270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19"/>
                <a:gridCol w="1371156"/>
                <a:gridCol w="1423292"/>
                <a:gridCol w="1388995"/>
                <a:gridCol w="1474735"/>
                <a:gridCol w="1372539"/>
                <a:gridCol w="1372539"/>
                <a:gridCol w="13725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DA+ID+SCR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-93.4%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-39.8%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-95.5%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-95.3%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-76.1%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76" t="6420" r="8815" b="5943"/>
          <a:stretch/>
        </p:blipFill>
        <p:spPr>
          <a:xfrm>
            <a:off x="3746089" y="1155700"/>
            <a:ext cx="5702449" cy="3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984250"/>
            <a:ext cx="8267700" cy="48895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7074"/>
              </p:ext>
            </p:extLst>
          </p:nvPr>
        </p:nvGraphicFramePr>
        <p:xfrm>
          <a:off x="1636901" y="5721351"/>
          <a:ext cx="84186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/>
                <a:gridCol w="1353984"/>
                <a:gridCol w="1405467"/>
                <a:gridCol w="1371600"/>
                <a:gridCol w="1456267"/>
                <a:gridCol w="13553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SCR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Profitability ratio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-95.0%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-93.4%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7%</a:t>
                      </a:r>
                      <a:endParaRPr lang="en-US" sz="1400" b="0" dirty="0">
                        <a:solidFill>
                          <a:srgbClr val="00B05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-39.8%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-95.5%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Stacking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0"/>
          <a:stretch/>
        </p:blipFill>
        <p:spPr>
          <a:xfrm>
            <a:off x="3400424" y="1027906"/>
            <a:ext cx="7958279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65" b="2868"/>
          <a:stretch/>
        </p:blipFill>
        <p:spPr>
          <a:xfrm>
            <a:off x="838200" y="1482725"/>
            <a:ext cx="9555162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73" b="3817"/>
          <a:stretch/>
        </p:blipFill>
        <p:spPr>
          <a:xfrm>
            <a:off x="838200" y="1452601"/>
            <a:ext cx="4371123" cy="4702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022553"/>
            <a:ext cx="496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730"/>
            <a:ext cx="10515600" cy="1325563"/>
          </a:xfrm>
        </p:spPr>
        <p:txBody>
          <a:bodyPr/>
          <a:lstStyle/>
          <a:p>
            <a:r>
              <a:rPr lang="en-US" dirty="0" smtClean="0"/>
              <a:t>DE EV2G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63" r="8050" b="1950"/>
          <a:stretch/>
        </p:blipFill>
        <p:spPr>
          <a:xfrm>
            <a:off x="4183567" y="409730"/>
            <a:ext cx="5272668" cy="57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74" r="7305" b="3454"/>
          <a:stretch/>
        </p:blipFill>
        <p:spPr>
          <a:xfrm>
            <a:off x="441170" y="661987"/>
            <a:ext cx="5307982" cy="57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474" r="7979" b="3454"/>
          <a:stretch/>
        </p:blipFill>
        <p:spPr>
          <a:xfrm>
            <a:off x="6146182" y="661987"/>
            <a:ext cx="5263377" cy="57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14261</TotalTime>
  <Words>81</Words>
  <Application>Microsoft Macintosh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DE Stacking</vt:lpstr>
      <vt:lpstr>PJM ESS</vt:lpstr>
      <vt:lpstr>NSW ESS</vt:lpstr>
      <vt:lpstr>DE EV2G</vt:lpstr>
      <vt:lpstr>PJM EV2G</vt:lpstr>
      <vt:lpstr>NSW EV2G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50</cp:revision>
  <dcterms:created xsi:type="dcterms:W3CDTF">2018-03-07T15:52:08Z</dcterms:created>
  <dcterms:modified xsi:type="dcterms:W3CDTF">2018-04-12T07:44:13Z</dcterms:modified>
</cp:coreProperties>
</file>