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3887-B602-458C-9D55-6B95BEE8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C9BF8-B5CC-45D9-9A3A-B9A046C6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443B-34C6-41E9-AF67-7563834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3C3C-0EF8-4E1E-A072-39F4FC15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B655-A274-4C35-AFFC-FC882F58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757-59E9-4629-B5FC-F2C3559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2779F-E00F-43D6-BA77-AFB5E5DF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F24C-09DF-40AF-A1D2-E57FA2D9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16D5-82A3-456C-A579-21D330FE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9802-8A69-4474-BFA3-75F22F07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72A1-9BFB-4B2D-9161-7655709E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2F5C-D633-46A9-A840-0E3CC6B1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2959-0F7A-4CA0-A774-36FB35C1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64FC-03D0-4D40-B6AB-4B7EAAC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974A-B31B-49A8-994C-4044D14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4D7-98C2-497A-A708-E903C1A7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44A5-D185-408D-AC58-7F0BD3A3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19DF-5750-4695-BCE9-F2665D4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B59A-AB9D-42D9-A729-15072BCD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5724-EB9A-43F5-A2A7-4DA4A92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5B08-D80F-438C-9D55-E672260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61FE-E4A2-4547-8B39-33879A75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D3D4-981E-42E1-AB25-7DF4164F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E6EC-C3CE-4DEB-B115-B4407F6A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E786-65F3-4552-A5E0-3072F706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9B31-81DE-43CE-A640-10CB9061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CD6-2ADA-4181-A087-D545F50E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122B-8B54-4DA3-9898-1EC61BB1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50BE-AACA-47A0-805E-9C02484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D94F-E7DF-4D6D-AEEF-6BB18DC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E907-EFB6-4A81-92AE-520A51A1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3E9F-17D2-483B-8D66-56A23CD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D81B-A410-43EF-8009-51D24447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F7E74-0212-4906-9707-0B50451E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B60E-C1FE-447B-A183-C0E163821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D489E-4C32-415C-A01E-60EF07F3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0435F-2FE0-41BB-A80D-5943A8E7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D40D2-E4BE-460E-BECD-C997B34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9D2E-BCFE-4CFB-BE02-AB45480E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C1F-F758-47F9-8CBD-75A89EE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F3800-37BA-41A6-8590-65D76CA3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CDA5-C8EF-4D81-A812-A6FB40A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CE7B7-1BEE-4EF6-8250-E098343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84A53-6458-4D50-8B24-9D3E9442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7B6F-8417-4A54-9CB6-99B90DA8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4829-046D-43EE-B22D-5EFB05FA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46FC-A723-4400-8A1E-60B3AF5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F7A7-77DC-4EED-A9E1-C18F683B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4940-CFE0-48D1-9FB0-F6EDE6CC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ED9D-B8AD-4049-80F2-17FBD90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CA72-F836-4106-B1C5-F2816E22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2DEF-B588-4077-B6F0-0524174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6E5-129A-4BD0-86F3-C3CF7719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4741-87FC-4B9A-BAC4-4CDA43F36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2F03-B5D5-4D85-AB01-5DB3FAFF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278C-EB46-4A16-BDA7-BD5FD8C2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22AA-ACB1-42FD-80C3-87EFDE10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858A9-36CA-4F66-A72D-018E3CD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59E7D-3305-4FF1-8BF9-402C924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F781-FBAF-4AE7-8903-CE69E05E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38D6-598F-4B06-B489-11F889574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1836-EC79-4EDB-B874-D3D93302FDA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9A14-4CC1-4813-BAFA-FE22E6C0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B2E5-C672-4D03-AD42-15A82DE4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EB7BA9A4-448D-4242-8E37-357BD0EB0C38}"/>
              </a:ext>
            </a:extLst>
          </p:cNvPr>
          <p:cNvSpPr/>
          <p:nvPr/>
        </p:nvSpPr>
        <p:spPr>
          <a:xfrm>
            <a:off x="1343278" y="4062202"/>
            <a:ext cx="1513211" cy="29940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67CEC93-E332-4863-876C-383191BBB097}"/>
              </a:ext>
            </a:extLst>
          </p:cNvPr>
          <p:cNvSpPr/>
          <p:nvPr/>
        </p:nvSpPr>
        <p:spPr>
          <a:xfrm>
            <a:off x="3567239" y="1528047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0 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9EE71B76-C0CE-418A-9342-3900702046F0}"/>
              </a:ext>
            </a:extLst>
          </p:cNvPr>
          <p:cNvSpPr/>
          <p:nvPr/>
        </p:nvSpPr>
        <p:spPr>
          <a:xfrm>
            <a:off x="3567239" y="2141693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1FD6AA0D-CC5E-4B48-B3FF-A839891EE525}"/>
              </a:ext>
            </a:extLst>
          </p:cNvPr>
          <p:cNvSpPr/>
          <p:nvPr/>
        </p:nvSpPr>
        <p:spPr>
          <a:xfrm>
            <a:off x="3567238" y="2694649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 </a:t>
            </a: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1758FAF6-D51C-43A3-8EC6-E3430F7F5B7E}"/>
              </a:ext>
            </a:extLst>
          </p:cNvPr>
          <p:cNvSpPr/>
          <p:nvPr/>
        </p:nvSpPr>
        <p:spPr>
          <a:xfrm>
            <a:off x="3567238" y="3641417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N-1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9B97E4D-8BD3-4C32-8DFB-5B43FB8E1A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56489" y="1677750"/>
            <a:ext cx="710750" cy="25341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2066806-7957-4070-9688-CC154F4EA17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56489" y="2291396"/>
            <a:ext cx="710750" cy="1920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D1CA251-E7A0-4239-A461-032E7310BF5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6489" y="2844352"/>
            <a:ext cx="710749" cy="13675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7DBC739-599E-44C6-8A87-AF8198B81C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56489" y="3791120"/>
            <a:ext cx="710749" cy="4207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73CB1A38-7ED9-4E16-AAD1-8D1A58CE6BB5}"/>
              </a:ext>
            </a:extLst>
          </p:cNvPr>
          <p:cNvSpPr/>
          <p:nvPr/>
        </p:nvSpPr>
        <p:spPr>
          <a:xfrm>
            <a:off x="6470933" y="4062202"/>
            <a:ext cx="1513211" cy="29940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E7C3AE7-FC2B-4E77-849A-2FB8E263A43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5721069" y="1677750"/>
            <a:ext cx="749864" cy="25341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F664B9-FE18-4679-8D87-ED2AE274ABD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5721069" y="2291396"/>
            <a:ext cx="749864" cy="1920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C985C2-8F2A-4749-84E1-F825D50CEB9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721068" y="2844352"/>
            <a:ext cx="749865" cy="13675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26F8D19-8911-4CD2-AFF0-30053AAEA8F7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5721068" y="3791120"/>
            <a:ext cx="749865" cy="4207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521E72-8091-4B08-AD3A-5AAF56F40A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0191" y="4211905"/>
            <a:ext cx="62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000351-DAFC-44D9-ACDC-C904DF7F370A}"/>
              </a:ext>
            </a:extLst>
          </p:cNvPr>
          <p:cNvCxnSpPr>
            <a:cxnSpLocks/>
          </p:cNvCxnSpPr>
          <p:nvPr/>
        </p:nvCxnSpPr>
        <p:spPr>
          <a:xfrm>
            <a:off x="7984144" y="4206511"/>
            <a:ext cx="62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60AFDA7-20C6-46E3-8ECB-616F9CE34B2B}"/>
              </a:ext>
            </a:extLst>
          </p:cNvPr>
          <p:cNvSpPr/>
          <p:nvPr/>
        </p:nvSpPr>
        <p:spPr>
          <a:xfrm>
            <a:off x="1114858" y="1016913"/>
            <a:ext cx="1870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The </a:t>
            </a:r>
            <a:r>
              <a:rPr lang="en-US" b="1" dirty="0" err="1">
                <a:solidFill>
                  <a:schemeClr val="accent1"/>
                </a:solidFill>
              </a:rPr>
              <a:t>init</a:t>
            </a:r>
            <a:r>
              <a:rPr lang="en-US" b="1" dirty="0">
                <a:solidFill>
                  <a:schemeClr val="accent1"/>
                </a:solidFill>
              </a:rPr>
              <a:t> phase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(generating keys)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F80A2C-438F-42FC-81BB-2E613253430B}"/>
              </a:ext>
            </a:extLst>
          </p:cNvPr>
          <p:cNvSpPr/>
          <p:nvPr/>
        </p:nvSpPr>
        <p:spPr>
          <a:xfrm>
            <a:off x="3660861" y="1008821"/>
            <a:ext cx="192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The parallel phase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637F81-96F9-430D-8705-CE457FC3CEDD}"/>
              </a:ext>
            </a:extLst>
          </p:cNvPr>
          <p:cNvSpPr/>
          <p:nvPr/>
        </p:nvSpPr>
        <p:spPr>
          <a:xfrm>
            <a:off x="6035654" y="1008821"/>
            <a:ext cx="2850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The finalization phase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(cleanup + result validation)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EDA02-E225-4D7F-BB9D-7E79239A1A2F}"/>
              </a:ext>
            </a:extLst>
          </p:cNvPr>
          <p:cNvSpPr/>
          <p:nvPr/>
        </p:nvSpPr>
        <p:spPr>
          <a:xfrm>
            <a:off x="7945944" y="375760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Time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A52CD-B161-47F3-A4FF-300403D568C9}"/>
              </a:ext>
            </a:extLst>
          </p:cNvPr>
          <p:cNvCxnSpPr/>
          <p:nvPr/>
        </p:nvCxnSpPr>
        <p:spPr>
          <a:xfrm>
            <a:off x="2921225" y="4563908"/>
            <a:ext cx="347148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C00C15B-5E82-40E6-969B-6770EA6DEEE1}"/>
              </a:ext>
            </a:extLst>
          </p:cNvPr>
          <p:cNvSpPr/>
          <p:nvPr/>
        </p:nvSpPr>
        <p:spPr>
          <a:xfrm>
            <a:off x="3491362" y="4194374"/>
            <a:ext cx="24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measure time difference</a:t>
            </a:r>
          </a:p>
        </p:txBody>
      </p:sp>
    </p:spTree>
    <p:extLst>
      <p:ext uri="{BB962C8B-B14F-4D97-AF65-F5344CB8AC3E}">
        <p14:creationId xmlns:p14="http://schemas.microsoft.com/office/powerpoint/2010/main" val="27859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3CDA3-1CEF-4407-95CA-251334D8374F}"/>
              </a:ext>
            </a:extLst>
          </p:cNvPr>
          <p:cNvSpPr/>
          <p:nvPr/>
        </p:nvSpPr>
        <p:spPr>
          <a:xfrm rot="16200000">
            <a:off x="152400" y="2832100"/>
            <a:ext cx="3530600" cy="88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626052" y="812800"/>
            <a:ext cx="260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dirty="0"/>
              <a:t>an array of keys, unsorted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354394" y="2149399"/>
            <a:ext cx="590412" cy="1780495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3CA89-31C3-4D19-9403-FDC926401546}"/>
              </a:ext>
            </a:extLst>
          </p:cNvPr>
          <p:cNvCxnSpPr>
            <a:cxnSpLocks/>
          </p:cNvCxnSpPr>
          <p:nvPr/>
        </p:nvCxnSpPr>
        <p:spPr>
          <a:xfrm>
            <a:off x="5934867" y="3251767"/>
            <a:ext cx="32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75E92-0FC6-4913-ACC1-CFFCF6A6ECF2}"/>
              </a:ext>
            </a:extLst>
          </p:cNvPr>
          <p:cNvSpPr/>
          <p:nvPr/>
        </p:nvSpPr>
        <p:spPr>
          <a:xfrm>
            <a:off x="5385585" y="2797106"/>
            <a:ext cx="549282" cy="5714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042488-0003-45D5-81EA-9D7738B09E5E}"/>
              </a:ext>
            </a:extLst>
          </p:cNvPr>
          <p:cNvCxnSpPr>
            <a:cxnSpLocks/>
          </p:cNvCxnSpPr>
          <p:nvPr/>
        </p:nvCxnSpPr>
        <p:spPr>
          <a:xfrm flipH="1">
            <a:off x="5915824" y="3162867"/>
            <a:ext cx="34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91F417-E78F-4F9D-87CD-3E13B2757EFA}"/>
              </a:ext>
            </a:extLst>
          </p:cNvPr>
          <p:cNvGrpSpPr/>
          <p:nvPr/>
        </p:nvGrpSpPr>
        <p:grpSpPr>
          <a:xfrm>
            <a:off x="6257133" y="2797106"/>
            <a:ext cx="549282" cy="571484"/>
            <a:chOff x="6546843" y="1949464"/>
            <a:chExt cx="549282" cy="5714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584B6E-C0B1-412F-90AD-8D1D6AD98B11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1D9203-AD4E-4F50-9540-C24D14B21630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D1DB3C-487F-4962-B221-AB61A310A372}"/>
              </a:ext>
            </a:extLst>
          </p:cNvPr>
          <p:cNvGrpSpPr/>
          <p:nvPr/>
        </p:nvGrpSpPr>
        <p:grpSpPr>
          <a:xfrm>
            <a:off x="6787372" y="2809925"/>
            <a:ext cx="890591" cy="571484"/>
            <a:chOff x="7948630" y="1962283"/>
            <a:chExt cx="890591" cy="57148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9BC284-2D48-480A-97F1-69AB25C695F6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1AC7FE-6CAD-401E-AFEB-08A3C6F1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CEF438-3ABA-4C8C-931C-F3E1221B2D71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9166C4-2B8B-4BCD-95CD-B77A8A3FD695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F9F9DE-6EC1-45B0-93BD-E9129FAEF52D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F1BFEA-009E-4B81-A4F4-5E9965EDBBCC}"/>
              </a:ext>
            </a:extLst>
          </p:cNvPr>
          <p:cNvGrpSpPr/>
          <p:nvPr/>
        </p:nvGrpSpPr>
        <p:grpSpPr>
          <a:xfrm>
            <a:off x="7669730" y="2797106"/>
            <a:ext cx="890591" cy="571484"/>
            <a:chOff x="7948630" y="1962283"/>
            <a:chExt cx="890591" cy="5714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6D7CAB3-36B9-43F7-BCD2-78AE2799499E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C9817-F86D-4EEB-822B-F4D2F2FAE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2FDA72-D0FC-4807-BF86-266097502ED5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280D2E3-FBFB-4931-A01C-6930B5AD4357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17BC6-082F-4224-8FA2-2C1B799471E2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FBB7AE-AB71-4974-BAB0-E8DA46E9B18D}"/>
              </a:ext>
            </a:extLst>
          </p:cNvPr>
          <p:cNvGrpSpPr/>
          <p:nvPr/>
        </p:nvGrpSpPr>
        <p:grpSpPr>
          <a:xfrm>
            <a:off x="8517205" y="2789974"/>
            <a:ext cx="890591" cy="571484"/>
            <a:chOff x="7948630" y="1962283"/>
            <a:chExt cx="890591" cy="57148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2830DD5-4C60-41DC-8273-F73442696A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21912D3-9340-4B6E-B914-F0BCC32E3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8F275C-ECC3-4466-BDFE-8E15D2A9F1AA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6A7318-1AF4-42CD-8492-49C0EBD88A1D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64225D2-EBAD-4401-B695-0FCFF638B903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5223416" y="232669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0139133-76A4-486A-9040-8F5027172A58}"/>
              </a:ext>
            </a:extLst>
          </p:cNvPr>
          <p:cNvSpPr/>
          <p:nvPr/>
        </p:nvSpPr>
        <p:spPr>
          <a:xfrm>
            <a:off x="2455826" y="1524909"/>
            <a:ext cx="96875" cy="801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DC7A5B0-C399-4286-AE5B-77613366B185}"/>
              </a:ext>
            </a:extLst>
          </p:cNvPr>
          <p:cNvSpPr/>
          <p:nvPr/>
        </p:nvSpPr>
        <p:spPr>
          <a:xfrm>
            <a:off x="2446534" y="2374230"/>
            <a:ext cx="106167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EB06C65-3267-41B2-BFC8-A92325AA3ED5}"/>
              </a:ext>
            </a:extLst>
          </p:cNvPr>
          <p:cNvSpPr/>
          <p:nvPr/>
        </p:nvSpPr>
        <p:spPr>
          <a:xfrm>
            <a:off x="2455826" y="3238538"/>
            <a:ext cx="118104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3F7AD-41E0-445E-9391-BF2E454D8428}"/>
              </a:ext>
            </a:extLst>
          </p:cNvPr>
          <p:cNvSpPr/>
          <p:nvPr/>
        </p:nvSpPr>
        <p:spPr>
          <a:xfrm>
            <a:off x="2452333" y="4102846"/>
            <a:ext cx="118986" cy="9390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EE3C-21AA-4A8A-BA38-45B374C1A1F2}"/>
              </a:ext>
            </a:extLst>
          </p:cNvPr>
          <p:cNvSpPr/>
          <p:nvPr/>
        </p:nvSpPr>
        <p:spPr>
          <a:xfrm>
            <a:off x="1473199" y="1511300"/>
            <a:ext cx="889001" cy="2689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pic>
        <p:nvPicPr>
          <p:cNvPr id="58" name="Picture 2" descr="IconExperience » G-Collection » Lock Icon">
            <a:extLst>
              <a:ext uri="{FF2B5EF4-FFF2-40B4-BE49-F238E27FC236}">
                <a16:creationId xmlns:a16="http://schemas.microsoft.com/office/drawing/2014/main" id="{2E66CF4A-C8CE-40C1-83EF-C72983C8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41" y="2677697"/>
            <a:ext cx="723901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227E77-E7F5-4543-97CC-3637820D3588}"/>
              </a:ext>
            </a:extLst>
          </p:cNvPr>
          <p:cNvCxnSpPr>
            <a:cxnSpLocks/>
          </p:cNvCxnSpPr>
          <p:nvPr/>
        </p:nvCxnSpPr>
        <p:spPr>
          <a:xfrm>
            <a:off x="2637034" y="1971963"/>
            <a:ext cx="420618" cy="6502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A53BD1-5C5A-4003-B6E1-0B9AE809912B}"/>
              </a:ext>
            </a:extLst>
          </p:cNvPr>
          <p:cNvCxnSpPr>
            <a:cxnSpLocks/>
          </p:cNvCxnSpPr>
          <p:nvPr/>
        </p:nvCxnSpPr>
        <p:spPr>
          <a:xfrm>
            <a:off x="2635187" y="2750560"/>
            <a:ext cx="362444" cy="345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596C8-ED14-4D72-98D3-FF09F1EE0919}"/>
              </a:ext>
            </a:extLst>
          </p:cNvPr>
          <p:cNvCxnSpPr>
            <a:cxnSpLocks/>
            <a:stCxn id="54" idx="1"/>
          </p:cNvCxnSpPr>
          <p:nvPr/>
        </p:nvCxnSpPr>
        <p:spPr>
          <a:xfrm flipV="1">
            <a:off x="2573930" y="3361458"/>
            <a:ext cx="486107" cy="2778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997A71-70C5-453C-8D09-9DC1D732E6F5}"/>
              </a:ext>
            </a:extLst>
          </p:cNvPr>
          <p:cNvCxnSpPr>
            <a:cxnSpLocks/>
          </p:cNvCxnSpPr>
          <p:nvPr/>
        </p:nvCxnSpPr>
        <p:spPr>
          <a:xfrm flipV="1">
            <a:off x="2635187" y="3674775"/>
            <a:ext cx="422465" cy="8611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B433DE-AB39-4EB9-8C78-0C631CF6760F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180961" y="3039648"/>
            <a:ext cx="4616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CAADA22-0084-4F00-BB0C-6FCAD27A9A7D}"/>
              </a:ext>
            </a:extLst>
          </p:cNvPr>
          <p:cNvSpPr/>
          <p:nvPr/>
        </p:nvSpPr>
        <p:spPr>
          <a:xfrm>
            <a:off x="3219065" y="1410937"/>
            <a:ext cx="89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worker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53BA30-C859-4EAC-B5FE-EA301085B68E}"/>
              </a:ext>
            </a:extLst>
          </p:cNvPr>
          <p:cNvSpPr/>
          <p:nvPr/>
        </p:nvSpPr>
        <p:spPr>
          <a:xfrm>
            <a:off x="5606665" y="1461737"/>
            <a:ext cx="364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a doubly linked list, unsorted</a:t>
            </a:r>
          </a:p>
        </p:txBody>
      </p:sp>
    </p:spTree>
    <p:extLst>
      <p:ext uri="{BB962C8B-B14F-4D97-AF65-F5344CB8AC3E}">
        <p14:creationId xmlns:p14="http://schemas.microsoft.com/office/powerpoint/2010/main" val="37247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3CDA3-1CEF-4407-95CA-251334D8374F}"/>
              </a:ext>
            </a:extLst>
          </p:cNvPr>
          <p:cNvSpPr/>
          <p:nvPr/>
        </p:nvSpPr>
        <p:spPr>
          <a:xfrm rot="16200000">
            <a:off x="152400" y="2832100"/>
            <a:ext cx="3530600" cy="88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626052" y="812800"/>
            <a:ext cx="260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dirty="0"/>
              <a:t>an array of keys, unsorted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398456" y="2149399"/>
            <a:ext cx="417618" cy="2185946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001921-3320-4E6A-9050-374C29961F3F}"/>
              </a:ext>
            </a:extLst>
          </p:cNvPr>
          <p:cNvGrpSpPr/>
          <p:nvPr/>
        </p:nvGrpSpPr>
        <p:grpSpPr>
          <a:xfrm>
            <a:off x="6113894" y="1331456"/>
            <a:ext cx="3150663" cy="591435"/>
            <a:chOff x="6361740" y="2083341"/>
            <a:chExt cx="3150663" cy="5914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691F417-E78F-4F9D-87CD-3E13B2757EFA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584B6E-C0B1-412F-90AD-8D1D6AD98B11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1D9203-AD4E-4F50-9540-C24D14B21630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D1DB3C-487F-4962-B221-AB61A310A372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09BC284-2D48-480A-97F1-69AB25C69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E1AC7FE-6CAD-401E-AFEB-08A3C6F15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7CEF438-3ABA-4C8C-931C-F3E1221B2D71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9166C4-2B8B-4BCD-95CD-B77A8A3FD695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F9F9DE-6EC1-45B0-93BD-E9129FAEF52D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F1BFEA-009E-4B81-A4F4-5E9965EDBBCC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6D7CAB3-36B9-43F7-BCD2-78AE27994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1C9817-F86D-4EEB-822B-F4D2F2FAE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62FDA72-D0FC-4807-BF86-266097502ED5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80D2E3-FBFB-4931-A01C-6930B5AD4357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7317BC6-082F-4224-8FA2-2C1B799471E2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0FBB7AE-AB71-4974-BAB0-E8DA46E9B18D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2830DD5-4C60-41DC-8273-F73442696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21912D3-9340-4B6E-B914-F0BCC32E3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38F275C-ECC3-4466-BDFE-8E15D2A9F1A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A6A7318-1AF4-42CD-8492-49C0EBD88A1D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4225D2-EBAD-4401-B695-0FCFF638B903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4597615" y="1885558"/>
            <a:ext cx="1066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0139133-76A4-486A-9040-8F5027172A58}"/>
              </a:ext>
            </a:extLst>
          </p:cNvPr>
          <p:cNvSpPr/>
          <p:nvPr/>
        </p:nvSpPr>
        <p:spPr>
          <a:xfrm>
            <a:off x="2455826" y="1524909"/>
            <a:ext cx="96875" cy="801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DC7A5B0-C399-4286-AE5B-77613366B185}"/>
              </a:ext>
            </a:extLst>
          </p:cNvPr>
          <p:cNvSpPr/>
          <p:nvPr/>
        </p:nvSpPr>
        <p:spPr>
          <a:xfrm>
            <a:off x="2446534" y="2374230"/>
            <a:ext cx="106167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EB06C65-3267-41B2-BFC8-A92325AA3ED5}"/>
              </a:ext>
            </a:extLst>
          </p:cNvPr>
          <p:cNvSpPr/>
          <p:nvPr/>
        </p:nvSpPr>
        <p:spPr>
          <a:xfrm>
            <a:off x="2455826" y="3238538"/>
            <a:ext cx="118104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3F7AD-41E0-445E-9391-BF2E454D8428}"/>
              </a:ext>
            </a:extLst>
          </p:cNvPr>
          <p:cNvSpPr/>
          <p:nvPr/>
        </p:nvSpPr>
        <p:spPr>
          <a:xfrm>
            <a:off x="2452333" y="4102846"/>
            <a:ext cx="118986" cy="9390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EE3C-21AA-4A8A-BA38-45B374C1A1F2}"/>
              </a:ext>
            </a:extLst>
          </p:cNvPr>
          <p:cNvSpPr/>
          <p:nvPr/>
        </p:nvSpPr>
        <p:spPr>
          <a:xfrm>
            <a:off x="1473199" y="1511300"/>
            <a:ext cx="889001" cy="2689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227E77-E7F5-4543-97CC-3637820D3588}"/>
              </a:ext>
            </a:extLst>
          </p:cNvPr>
          <p:cNvCxnSpPr>
            <a:cxnSpLocks/>
          </p:cNvCxnSpPr>
          <p:nvPr/>
        </p:nvCxnSpPr>
        <p:spPr>
          <a:xfrm>
            <a:off x="2637034" y="1971963"/>
            <a:ext cx="420618" cy="6502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A53BD1-5C5A-4003-B6E1-0B9AE809912B}"/>
              </a:ext>
            </a:extLst>
          </p:cNvPr>
          <p:cNvCxnSpPr>
            <a:cxnSpLocks/>
          </p:cNvCxnSpPr>
          <p:nvPr/>
        </p:nvCxnSpPr>
        <p:spPr>
          <a:xfrm>
            <a:off x="2635187" y="2750560"/>
            <a:ext cx="362444" cy="345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596C8-ED14-4D72-98D3-FF09F1EE0919}"/>
              </a:ext>
            </a:extLst>
          </p:cNvPr>
          <p:cNvCxnSpPr>
            <a:cxnSpLocks/>
            <a:stCxn id="54" idx="1"/>
          </p:cNvCxnSpPr>
          <p:nvPr/>
        </p:nvCxnSpPr>
        <p:spPr>
          <a:xfrm flipV="1">
            <a:off x="2573930" y="3361458"/>
            <a:ext cx="486107" cy="2778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997A71-70C5-453C-8D09-9DC1D732E6F5}"/>
              </a:ext>
            </a:extLst>
          </p:cNvPr>
          <p:cNvCxnSpPr>
            <a:cxnSpLocks/>
          </p:cNvCxnSpPr>
          <p:nvPr/>
        </p:nvCxnSpPr>
        <p:spPr>
          <a:xfrm flipV="1">
            <a:off x="2635187" y="3674775"/>
            <a:ext cx="422465" cy="8611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B433DE-AB39-4EB9-8C78-0C631CF6760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185290" y="2374230"/>
            <a:ext cx="671164" cy="1343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CAADA22-0084-4F00-BB0C-6FCAD27A9A7D}"/>
              </a:ext>
            </a:extLst>
          </p:cNvPr>
          <p:cNvSpPr/>
          <p:nvPr/>
        </p:nvSpPr>
        <p:spPr>
          <a:xfrm>
            <a:off x="3219065" y="1410937"/>
            <a:ext cx="89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worker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53BA30-C859-4EAC-B5FE-EA301085B68E}"/>
              </a:ext>
            </a:extLst>
          </p:cNvPr>
          <p:cNvSpPr/>
          <p:nvPr/>
        </p:nvSpPr>
        <p:spPr>
          <a:xfrm rot="16200000">
            <a:off x="8023035" y="2701160"/>
            <a:ext cx="380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(to be concatenated in the final phase)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B5CB10-7066-42A5-B5A1-82750225D676}"/>
              </a:ext>
            </a:extLst>
          </p:cNvPr>
          <p:cNvGrpSpPr/>
          <p:nvPr/>
        </p:nvGrpSpPr>
        <p:grpSpPr>
          <a:xfrm>
            <a:off x="4856454" y="2365683"/>
            <a:ext cx="549282" cy="1143279"/>
            <a:chOff x="4880707" y="2040956"/>
            <a:chExt cx="549282" cy="114327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975E92-0FC6-4913-ACC1-CFFCF6A6ECF2}"/>
                </a:ext>
              </a:extLst>
            </p:cNvPr>
            <p:cNvSpPr/>
            <p:nvPr/>
          </p:nvSpPr>
          <p:spPr>
            <a:xfrm>
              <a:off x="4880707" y="2040956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CC60D92-5ADF-444D-A0C9-A4AB856084B9}"/>
                </a:ext>
              </a:extLst>
            </p:cNvPr>
            <p:cNvSpPr/>
            <p:nvPr/>
          </p:nvSpPr>
          <p:spPr>
            <a:xfrm>
              <a:off x="4880707" y="2323093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B8AA68-32E6-4B37-9AA1-EACA8D479CCB}"/>
                </a:ext>
              </a:extLst>
            </p:cNvPr>
            <p:cNvSpPr/>
            <p:nvPr/>
          </p:nvSpPr>
          <p:spPr>
            <a:xfrm>
              <a:off x="4880707" y="2618552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B91675-B588-41BC-8BE3-22C4613118F0}"/>
                </a:ext>
              </a:extLst>
            </p:cNvPr>
            <p:cNvSpPr/>
            <p:nvPr/>
          </p:nvSpPr>
          <p:spPr>
            <a:xfrm>
              <a:off x="4880707" y="2898493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20A09B-F1A5-4C5F-80E9-6A5483ABECB6}"/>
              </a:ext>
            </a:extLst>
          </p:cNvPr>
          <p:cNvGrpSpPr/>
          <p:nvPr/>
        </p:nvGrpSpPr>
        <p:grpSpPr>
          <a:xfrm>
            <a:off x="6113894" y="2221407"/>
            <a:ext cx="3150663" cy="591435"/>
            <a:chOff x="6361740" y="2083341"/>
            <a:chExt cx="3150663" cy="59143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88909B-283C-4F86-AA6B-B3F21F157588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56738E-AA2A-4FF6-BD10-EE9BFD47CFD3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6FE5CB1-0366-4E0E-9038-0A0B0372220F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CDB645-5EF1-4F67-9D10-5B1EA25F809C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1B12661B-22F3-4002-989A-238C0E9C5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8CDDDCA-C1EE-4CB8-A4E9-C1DD4FCD0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05EF591-4C84-48C1-BF43-CFA283EEE91C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A3C6745-1AF9-409D-BBC1-2B0DC38E5DAE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A6DA621-71F2-442B-9FA2-1F798A7DC2EF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A62C16E-2D67-4AD3-8AF1-2EAFC93E5D81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6D907E8-DDFA-43B7-9D63-6C54910F3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E9A4A72-6C1F-458A-9127-94727A1C8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7B3E4B7-3D50-466C-BBE9-9A0E003F2353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F0B1F8A-CB20-4B67-819F-ED3170D2000F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2C17E16-1806-45F7-BC70-73080E48D5D3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59061BA-E87E-4C3B-99B3-088E1DBCC82B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3820BD5-4CC3-4771-A3B8-87160AA7B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FAED2719-688F-45DD-991C-DA7D55314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01363D7-411A-4855-9778-ACF9FDCC70E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4DACFD9-7915-4AF6-88FC-AD6980A9AEEB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E9989FE-9A20-47CD-B378-FB189981D889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9425A0-BF76-4C13-AC6A-0C64C2D69384}"/>
              </a:ext>
            </a:extLst>
          </p:cNvPr>
          <p:cNvGrpSpPr/>
          <p:nvPr/>
        </p:nvGrpSpPr>
        <p:grpSpPr>
          <a:xfrm>
            <a:off x="6113894" y="3216088"/>
            <a:ext cx="3150663" cy="591435"/>
            <a:chOff x="6361740" y="2083341"/>
            <a:chExt cx="3150663" cy="59143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D49B1CD-700D-43CB-9348-3DE366FE6C6B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9BD1F61-6AF4-4865-9979-9A5ABA08910A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F0BE6AF-2103-4E02-AAB8-39D947552DB6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D4CF360-F987-48D9-86FB-9389912548B4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6753B7F-0314-47A1-863A-EF28B65D5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5AE8DCE-451A-4050-B325-CE9D05366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0363E56-793C-4032-867D-476536B74704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151343-E6AD-4B93-B05C-2D3B150528D3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921698E-6831-4067-B72D-575AC7128A49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1BF5D6-58F9-44A4-A1BE-5C96E1260B83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83423DE-D739-4CB7-8C77-BFA697080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BFAD31-9BC9-448E-9F03-AB49D2A726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6B05A77-53B3-498B-B006-B27E7E4E214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911AAA7-08AC-40A8-B9D3-D11CF4DDF22C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B2C5EAB-22B7-4141-B11A-F1B00E77420C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5DB2A73-6DB9-4219-BB9F-35639D4AF200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08E8758-7900-4DC8-BF38-93D03FC39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7F3A5A-A260-42BE-BBA5-D8EFC8683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CC86416-245B-41BD-9E16-1DFEF0AA9994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6D23331-9E18-4700-90B6-33482AC8CFB9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2ABC55F-2CE8-428D-9D26-EF237F01388D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77F674-DE21-45B4-84B1-1C820F3FDBDD}"/>
              </a:ext>
            </a:extLst>
          </p:cNvPr>
          <p:cNvGrpSpPr/>
          <p:nvPr/>
        </p:nvGrpSpPr>
        <p:grpSpPr>
          <a:xfrm>
            <a:off x="6113894" y="4242767"/>
            <a:ext cx="3150663" cy="591435"/>
            <a:chOff x="6361740" y="2083341"/>
            <a:chExt cx="3150663" cy="59143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5650950-1B0D-4C86-8B00-039F8FA7E10A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CE5387C-2437-46D1-8FD7-ED582C656398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7DC0AF6-72D9-45E1-B5C6-9A1519269E70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7F7403E-3F6E-433B-8E19-8E6C3AACE504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7702C690-2F19-41AE-8505-A677EB785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DF4A266-3D25-4114-AB01-295AFCAE9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71ED73B-2AC9-479E-BD24-1E5D7DE183C1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9A29A35-692E-4029-990C-197BF9DE68DB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333051E-354D-477C-895A-D2FB83A73D8E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F8B074A-9CEF-421A-89B4-AA26FEA89CCE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9E725BD6-D5E8-4764-9FEB-4F534C035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027438D-0023-421D-A4A5-D217F3B81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E82FF32-8030-4CEC-A1C6-C171CB54CEEF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FEB2521D-E6E9-4615-B4D2-FA6BA443BDC6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C965920-6A86-43C4-8F3B-1761E4598848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889837E-6199-4079-9D96-4FB98FF6A2D7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747F6CB-D03F-48A9-8BAB-CD67BC45E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B0FB8B4-33F2-4A4A-9554-1EB015F020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CDA7EE9-C09A-4DB5-B5B1-A7F50F7E8C43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8DDADAA-2F23-40C5-A026-F4D2AA2FBB77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FB5F5E7-9AA5-4506-B4B7-3398C87278CB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63BE47-3F18-4B9D-AB93-A6DD655689B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117260" y="2723884"/>
            <a:ext cx="739194" cy="668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0129478-E2A9-40AB-9BA7-B1ECAF267D6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125837" y="3086150"/>
            <a:ext cx="730617" cy="6274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A49CA8-442B-45CA-A359-7C234079F040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177599" y="3366091"/>
            <a:ext cx="678855" cy="9121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49CEB1A0-8807-4E77-AA0F-A3901762EF2E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 flipV="1">
            <a:off x="5405736" y="1767201"/>
            <a:ext cx="708158" cy="741353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051B43F-0A69-446D-B0EA-FA4FB7AFF043}"/>
              </a:ext>
            </a:extLst>
          </p:cNvPr>
          <p:cNvCxnSpPr>
            <a:cxnSpLocks/>
            <a:stCxn id="59" idx="3"/>
            <a:endCxn id="97" idx="1"/>
          </p:cNvCxnSpPr>
          <p:nvPr/>
        </p:nvCxnSpPr>
        <p:spPr>
          <a:xfrm flipV="1">
            <a:off x="5405736" y="2657152"/>
            <a:ext cx="708158" cy="133539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45D4097F-D8B4-4225-AE49-81A35E31F02C}"/>
              </a:ext>
            </a:extLst>
          </p:cNvPr>
          <p:cNvCxnSpPr>
            <a:cxnSpLocks/>
            <a:stCxn id="63" idx="3"/>
            <a:endCxn id="121" idx="1"/>
          </p:cNvCxnSpPr>
          <p:nvPr/>
        </p:nvCxnSpPr>
        <p:spPr>
          <a:xfrm>
            <a:off x="5405736" y="3086150"/>
            <a:ext cx="708158" cy="565683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991CEF1-85F8-45B6-93BD-7CA28D790226}"/>
              </a:ext>
            </a:extLst>
          </p:cNvPr>
          <p:cNvCxnSpPr>
            <a:cxnSpLocks/>
            <a:stCxn id="68" idx="3"/>
            <a:endCxn id="145" idx="1"/>
          </p:cNvCxnSpPr>
          <p:nvPr/>
        </p:nvCxnSpPr>
        <p:spPr>
          <a:xfrm>
            <a:off x="5405736" y="3366091"/>
            <a:ext cx="708158" cy="1312421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1159694" y="812800"/>
            <a:ext cx="153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i="1" dirty="0"/>
              <a:t>K</a:t>
            </a:r>
            <a:r>
              <a:rPr lang="en-US" dirty="0"/>
              <a:t> parts of keys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398456" y="2149399"/>
            <a:ext cx="417618" cy="2185946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001921-3320-4E6A-9050-374C29961F3F}"/>
              </a:ext>
            </a:extLst>
          </p:cNvPr>
          <p:cNvGrpSpPr/>
          <p:nvPr/>
        </p:nvGrpSpPr>
        <p:grpSpPr>
          <a:xfrm>
            <a:off x="6113894" y="1331456"/>
            <a:ext cx="3150663" cy="591435"/>
            <a:chOff x="6361740" y="2083341"/>
            <a:chExt cx="3150663" cy="5914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691F417-E78F-4F9D-87CD-3E13B2757EFA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584B6E-C0B1-412F-90AD-8D1D6AD98B11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1D9203-AD4E-4F50-9540-C24D14B21630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D1DB3C-487F-4962-B221-AB61A310A372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09BC284-2D48-480A-97F1-69AB25C69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E1AC7FE-6CAD-401E-AFEB-08A3C6F15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7CEF438-3ABA-4C8C-931C-F3E1221B2D71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9166C4-2B8B-4BCD-95CD-B77A8A3FD695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F9F9DE-6EC1-45B0-93BD-E9129FAEF52D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F1BFEA-009E-4B81-A4F4-5E9965EDBBCC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6D7CAB3-36B9-43F7-BCD2-78AE27994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1C9817-F86D-4EEB-822B-F4D2F2FAE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62FDA72-D0FC-4807-BF86-266097502ED5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80D2E3-FBFB-4931-A01C-6930B5AD4357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7317BC6-082F-4224-8FA2-2C1B799471E2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0FBB7AE-AB71-4974-BAB0-E8DA46E9B18D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2830DD5-4C60-41DC-8273-F73442696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21912D3-9340-4B6E-B914-F0BCC32E3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38F275C-ECC3-4466-BDFE-8E15D2A9F1A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A6A7318-1AF4-42CD-8492-49C0EBD88A1D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4225D2-EBAD-4401-B695-0FCFF638B903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4597615" y="1885558"/>
            <a:ext cx="1066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B433DE-AB39-4EB9-8C78-0C631CF6760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185290" y="2374230"/>
            <a:ext cx="671164" cy="1343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CAADA22-0084-4F00-BB0C-6FCAD27A9A7D}"/>
              </a:ext>
            </a:extLst>
          </p:cNvPr>
          <p:cNvSpPr/>
          <p:nvPr/>
        </p:nvSpPr>
        <p:spPr>
          <a:xfrm>
            <a:off x="3219065" y="1410937"/>
            <a:ext cx="89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worker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53BA30-C859-4EAC-B5FE-EA301085B68E}"/>
              </a:ext>
            </a:extLst>
          </p:cNvPr>
          <p:cNvSpPr/>
          <p:nvPr/>
        </p:nvSpPr>
        <p:spPr>
          <a:xfrm rot="16200000">
            <a:off x="8023035" y="2701160"/>
            <a:ext cx="380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(to be concatenated in the final phase)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B5CB10-7066-42A5-B5A1-82750225D676}"/>
              </a:ext>
            </a:extLst>
          </p:cNvPr>
          <p:cNvGrpSpPr/>
          <p:nvPr/>
        </p:nvGrpSpPr>
        <p:grpSpPr>
          <a:xfrm>
            <a:off x="4856454" y="2365683"/>
            <a:ext cx="549282" cy="1143279"/>
            <a:chOff x="4880707" y="2040956"/>
            <a:chExt cx="549282" cy="114327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975E92-0FC6-4913-ACC1-CFFCF6A6ECF2}"/>
                </a:ext>
              </a:extLst>
            </p:cNvPr>
            <p:cNvSpPr/>
            <p:nvPr/>
          </p:nvSpPr>
          <p:spPr>
            <a:xfrm>
              <a:off x="4880707" y="2040956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CC60D92-5ADF-444D-A0C9-A4AB856084B9}"/>
                </a:ext>
              </a:extLst>
            </p:cNvPr>
            <p:cNvSpPr/>
            <p:nvPr/>
          </p:nvSpPr>
          <p:spPr>
            <a:xfrm>
              <a:off x="4880707" y="2323093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B8AA68-32E6-4B37-9AA1-EACA8D479CCB}"/>
                </a:ext>
              </a:extLst>
            </p:cNvPr>
            <p:cNvSpPr/>
            <p:nvPr/>
          </p:nvSpPr>
          <p:spPr>
            <a:xfrm>
              <a:off x="4880707" y="2618552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B91675-B588-41BC-8BE3-22C4613118F0}"/>
                </a:ext>
              </a:extLst>
            </p:cNvPr>
            <p:cNvSpPr/>
            <p:nvPr/>
          </p:nvSpPr>
          <p:spPr>
            <a:xfrm>
              <a:off x="4880707" y="2898493"/>
              <a:ext cx="549282" cy="2857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20A09B-F1A5-4C5F-80E9-6A5483ABECB6}"/>
              </a:ext>
            </a:extLst>
          </p:cNvPr>
          <p:cNvGrpSpPr/>
          <p:nvPr/>
        </p:nvGrpSpPr>
        <p:grpSpPr>
          <a:xfrm>
            <a:off x="6113894" y="2221407"/>
            <a:ext cx="3150663" cy="591435"/>
            <a:chOff x="6361740" y="2083341"/>
            <a:chExt cx="3150663" cy="59143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88909B-283C-4F86-AA6B-B3F21F157588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56738E-AA2A-4FF6-BD10-EE9BFD47CFD3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6FE5CB1-0366-4E0E-9038-0A0B0372220F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CDB645-5EF1-4F67-9D10-5B1EA25F809C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1B12661B-22F3-4002-989A-238C0E9C5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8CDDDCA-C1EE-4CB8-A4E9-C1DD4FCD0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05EF591-4C84-48C1-BF43-CFA283EEE91C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A3C6745-1AF9-409D-BBC1-2B0DC38E5DAE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A6DA621-71F2-442B-9FA2-1F798A7DC2EF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A62C16E-2D67-4AD3-8AF1-2EAFC93E5D81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6D907E8-DDFA-43B7-9D63-6C54910F3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E9A4A72-6C1F-458A-9127-94727A1C8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7B3E4B7-3D50-466C-BBE9-9A0E003F2353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F0B1F8A-CB20-4B67-819F-ED3170D2000F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2C17E16-1806-45F7-BC70-73080E48D5D3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59061BA-E87E-4C3B-99B3-088E1DBCC82B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3820BD5-4CC3-4771-A3B8-87160AA7B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FAED2719-688F-45DD-991C-DA7D55314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01363D7-411A-4855-9778-ACF9FDCC70E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4DACFD9-7915-4AF6-88FC-AD6980A9AEEB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E9989FE-9A20-47CD-B378-FB189981D889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9425A0-BF76-4C13-AC6A-0C64C2D69384}"/>
              </a:ext>
            </a:extLst>
          </p:cNvPr>
          <p:cNvGrpSpPr/>
          <p:nvPr/>
        </p:nvGrpSpPr>
        <p:grpSpPr>
          <a:xfrm>
            <a:off x="6113894" y="3216088"/>
            <a:ext cx="3150663" cy="591435"/>
            <a:chOff x="6361740" y="2083341"/>
            <a:chExt cx="3150663" cy="59143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D49B1CD-700D-43CB-9348-3DE366FE6C6B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9BD1F61-6AF4-4865-9979-9A5ABA08910A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F0BE6AF-2103-4E02-AAB8-39D947552DB6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D4CF360-F987-48D9-86FB-9389912548B4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6753B7F-0314-47A1-863A-EF28B65D5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5AE8DCE-451A-4050-B325-CE9D05366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0363E56-793C-4032-867D-476536B74704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151343-E6AD-4B93-B05C-2D3B150528D3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921698E-6831-4067-B72D-575AC7128A49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1BF5D6-58F9-44A4-A1BE-5C96E1260B83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83423DE-D739-4CB7-8C77-BFA697080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BFAD31-9BC9-448E-9F03-AB49D2A726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6B05A77-53B3-498B-B006-B27E7E4E214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911AAA7-08AC-40A8-B9D3-D11CF4DDF22C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B2C5EAB-22B7-4141-B11A-F1B00E77420C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5DB2A73-6DB9-4219-BB9F-35639D4AF200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08E8758-7900-4DC8-BF38-93D03FC39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7F3A5A-A260-42BE-BBA5-D8EFC8683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CC86416-245B-41BD-9E16-1DFEF0AA9994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6D23331-9E18-4700-90B6-33482AC8CFB9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2ABC55F-2CE8-428D-9D26-EF237F01388D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77F674-DE21-45B4-84B1-1C820F3FDBDD}"/>
              </a:ext>
            </a:extLst>
          </p:cNvPr>
          <p:cNvGrpSpPr/>
          <p:nvPr/>
        </p:nvGrpSpPr>
        <p:grpSpPr>
          <a:xfrm>
            <a:off x="6113894" y="4242767"/>
            <a:ext cx="3150663" cy="591435"/>
            <a:chOff x="6361740" y="2083341"/>
            <a:chExt cx="3150663" cy="59143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5650950-1B0D-4C86-8B00-039F8FA7E10A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CE5387C-2437-46D1-8FD7-ED582C656398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7DC0AF6-72D9-45E1-B5C6-9A1519269E70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7F7403E-3F6E-433B-8E19-8E6C3AACE504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7702C690-2F19-41AE-8505-A677EB785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DF4A266-3D25-4114-AB01-295AFCAE9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71ED73B-2AC9-479E-BD24-1E5D7DE183C1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9A29A35-692E-4029-990C-197BF9DE68DB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333051E-354D-477C-895A-D2FB83A73D8E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F8B074A-9CEF-421A-89B4-AA26FEA89CCE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9E725BD6-D5E8-4764-9FEB-4F534C035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027438D-0023-421D-A4A5-D217F3B81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E82FF32-8030-4CEC-A1C6-C171CB54CEEF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FEB2521D-E6E9-4615-B4D2-FA6BA443BDC6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C965920-6A86-43C4-8F3B-1761E4598848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889837E-6199-4079-9D96-4FB98FF6A2D7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747F6CB-D03F-48A9-8BAB-CD67BC45E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B0FB8B4-33F2-4A4A-9554-1EB015F020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CDA7EE9-C09A-4DB5-B5B1-A7F50F7E8C43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8DDADAA-2F23-40C5-A026-F4D2AA2FBB77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FB5F5E7-9AA5-4506-B4B7-3398C87278CB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63BE47-3F18-4B9D-AB93-A6DD655689B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117260" y="2723884"/>
            <a:ext cx="739194" cy="668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0129478-E2A9-40AB-9BA7-B1ECAF267D6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125837" y="3086150"/>
            <a:ext cx="730617" cy="6274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A49CA8-442B-45CA-A359-7C234079F040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177599" y="3366091"/>
            <a:ext cx="678855" cy="9121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49CEB1A0-8807-4E77-AA0F-A3901762EF2E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 flipV="1">
            <a:off x="5405736" y="1767201"/>
            <a:ext cx="708158" cy="741353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051B43F-0A69-446D-B0EA-FA4FB7AFF043}"/>
              </a:ext>
            </a:extLst>
          </p:cNvPr>
          <p:cNvCxnSpPr>
            <a:cxnSpLocks/>
            <a:stCxn id="59" idx="3"/>
            <a:endCxn id="97" idx="1"/>
          </p:cNvCxnSpPr>
          <p:nvPr/>
        </p:nvCxnSpPr>
        <p:spPr>
          <a:xfrm flipV="1">
            <a:off x="5405736" y="2657152"/>
            <a:ext cx="708158" cy="133539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45D4097F-D8B4-4225-AE49-81A35E31F02C}"/>
              </a:ext>
            </a:extLst>
          </p:cNvPr>
          <p:cNvCxnSpPr>
            <a:cxnSpLocks/>
            <a:stCxn id="63" idx="3"/>
            <a:endCxn id="121" idx="1"/>
          </p:cNvCxnSpPr>
          <p:nvPr/>
        </p:nvCxnSpPr>
        <p:spPr>
          <a:xfrm>
            <a:off x="5405736" y="3086150"/>
            <a:ext cx="708158" cy="565683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991CEF1-85F8-45B6-93BD-7CA28D790226}"/>
              </a:ext>
            </a:extLst>
          </p:cNvPr>
          <p:cNvCxnSpPr>
            <a:cxnSpLocks/>
            <a:stCxn id="68" idx="3"/>
            <a:endCxn id="145" idx="1"/>
          </p:cNvCxnSpPr>
          <p:nvPr/>
        </p:nvCxnSpPr>
        <p:spPr>
          <a:xfrm>
            <a:off x="5405736" y="3366091"/>
            <a:ext cx="708158" cy="1312421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2E2F6-9035-46CC-AB17-BECF2D00E3FA}"/>
              </a:ext>
            </a:extLst>
          </p:cNvPr>
          <p:cNvGrpSpPr/>
          <p:nvPr/>
        </p:nvGrpSpPr>
        <p:grpSpPr>
          <a:xfrm>
            <a:off x="1476092" y="1538157"/>
            <a:ext cx="889001" cy="3296045"/>
            <a:chOff x="1476092" y="1538157"/>
            <a:chExt cx="889001" cy="382206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EE4979C-6CF5-40DD-BF7E-D633E606C27B}"/>
                </a:ext>
              </a:extLst>
            </p:cNvPr>
            <p:cNvSpPr/>
            <p:nvPr/>
          </p:nvSpPr>
          <p:spPr>
            <a:xfrm rot="16200000">
              <a:off x="1647608" y="1982707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B891BA-9D8A-499D-ACFF-2D070A7A0164}"/>
                </a:ext>
              </a:extLst>
            </p:cNvPr>
            <p:cNvSpPr/>
            <p:nvPr/>
          </p:nvSpPr>
          <p:spPr>
            <a:xfrm rot="16200000">
              <a:off x="1647608" y="2598773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6E16225-6732-4BBE-8CFB-CF3F20B1D635}"/>
                </a:ext>
              </a:extLst>
            </p:cNvPr>
            <p:cNvSpPr/>
            <p:nvPr/>
          </p:nvSpPr>
          <p:spPr>
            <a:xfrm rot="16200000">
              <a:off x="1647608" y="3214839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9553DA5-0134-4F17-BB55-ED3060441358}"/>
                </a:ext>
              </a:extLst>
            </p:cNvPr>
            <p:cNvSpPr/>
            <p:nvPr/>
          </p:nvSpPr>
          <p:spPr>
            <a:xfrm rot="16200000">
              <a:off x="1647609" y="3830904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4918F88-7C4D-4058-90D1-7D47B06A34BB}"/>
                </a:ext>
              </a:extLst>
            </p:cNvPr>
            <p:cNvSpPr/>
            <p:nvPr/>
          </p:nvSpPr>
          <p:spPr>
            <a:xfrm rot="16200000">
              <a:off x="1647608" y="4642735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E159FD2-4448-474C-8203-964B43B0DBF2}"/>
                </a:ext>
              </a:extLst>
            </p:cNvPr>
            <p:cNvSpPr/>
            <p:nvPr/>
          </p:nvSpPr>
          <p:spPr>
            <a:xfrm rot="16200000">
              <a:off x="1647608" y="1366641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92EA8A6-1056-4EDF-ADE5-52A8CD55FED6}"/>
                </a:ext>
              </a:extLst>
            </p:cNvPr>
            <p:cNvSpPr/>
            <p:nvPr/>
          </p:nvSpPr>
          <p:spPr>
            <a:xfrm>
              <a:off x="1748910" y="4444919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C1123D-5A8B-4E05-A373-F62906172AC9}"/>
              </a:ext>
            </a:extLst>
          </p:cNvPr>
          <p:cNvSpPr/>
          <p:nvPr/>
        </p:nvSpPr>
        <p:spPr>
          <a:xfrm>
            <a:off x="2544156" y="3147338"/>
            <a:ext cx="447923" cy="3744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2" descr="IconExperience » G-Collection » Lock Icon">
            <a:extLst>
              <a:ext uri="{FF2B5EF4-FFF2-40B4-BE49-F238E27FC236}">
                <a16:creationId xmlns:a16="http://schemas.microsoft.com/office/drawing/2014/main" id="{E5E5DEC7-2369-424C-AE1A-A9321B06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1511839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conExperience » G-Collection » Lock Icon">
            <a:extLst>
              <a:ext uri="{FF2B5EF4-FFF2-40B4-BE49-F238E27FC236}">
                <a16:creationId xmlns:a16="http://schemas.microsoft.com/office/drawing/2014/main" id="{CE4631D8-F64A-4BB8-9064-018CF098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2052966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IconExperience » G-Collection » Lock Icon">
            <a:extLst>
              <a:ext uri="{FF2B5EF4-FFF2-40B4-BE49-F238E27FC236}">
                <a16:creationId xmlns:a16="http://schemas.microsoft.com/office/drawing/2014/main" id="{FD8650FB-4B5A-4F3A-BEF0-C68E2225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2557079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IconExperience » G-Collection » Lock Icon">
            <a:extLst>
              <a:ext uri="{FF2B5EF4-FFF2-40B4-BE49-F238E27FC236}">
                <a16:creationId xmlns:a16="http://schemas.microsoft.com/office/drawing/2014/main" id="{77ADE355-2447-4EB6-B57D-1ACA75E6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3015761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IconExperience » G-Collection » Lock Icon">
            <a:extLst>
              <a:ext uri="{FF2B5EF4-FFF2-40B4-BE49-F238E27FC236}">
                <a16:creationId xmlns:a16="http://schemas.microsoft.com/office/drawing/2014/main" id="{31320572-62B8-4CB7-9D5B-CD2009E7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3622255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conExperience » G-Collection » Lock Icon">
            <a:extLst>
              <a:ext uri="{FF2B5EF4-FFF2-40B4-BE49-F238E27FC236}">
                <a16:creationId xmlns:a16="http://schemas.microsoft.com/office/drawing/2014/main" id="{614E3D8F-EE26-473E-B9D4-11723274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4242767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1167503" y="703109"/>
            <a:ext cx="153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i="1" dirty="0"/>
              <a:t>K</a:t>
            </a:r>
            <a:r>
              <a:rPr lang="en-US" dirty="0"/>
              <a:t> parts of keys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398456" y="2149399"/>
            <a:ext cx="417618" cy="2185946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001921-3320-4E6A-9050-374C29961F3F}"/>
              </a:ext>
            </a:extLst>
          </p:cNvPr>
          <p:cNvGrpSpPr/>
          <p:nvPr/>
        </p:nvGrpSpPr>
        <p:grpSpPr>
          <a:xfrm>
            <a:off x="6113894" y="1331456"/>
            <a:ext cx="3150663" cy="591435"/>
            <a:chOff x="6361740" y="2083341"/>
            <a:chExt cx="3150663" cy="5914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691F417-E78F-4F9D-87CD-3E13B2757EFA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584B6E-C0B1-412F-90AD-8D1D6AD98B11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1D9203-AD4E-4F50-9540-C24D14B21630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D1DB3C-487F-4962-B221-AB61A310A372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09BC284-2D48-480A-97F1-69AB25C69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E1AC7FE-6CAD-401E-AFEB-08A3C6F15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7CEF438-3ABA-4C8C-931C-F3E1221B2D71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9166C4-2B8B-4BCD-95CD-B77A8A3FD695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F9F9DE-6EC1-45B0-93BD-E9129FAEF52D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F1BFEA-009E-4B81-A4F4-5E9965EDBBCC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6D7CAB3-36B9-43F7-BCD2-78AE27994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1C9817-F86D-4EEB-822B-F4D2F2FAE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62FDA72-D0FC-4807-BF86-266097502ED5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80D2E3-FBFB-4931-A01C-6930B5AD4357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7317BC6-082F-4224-8FA2-2C1B799471E2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0FBB7AE-AB71-4974-BAB0-E8DA46E9B18D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2830DD5-4C60-41DC-8273-F73442696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21912D3-9340-4B6E-B914-F0BCC32E3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38F275C-ECC3-4466-BDFE-8E15D2A9F1A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A6A7318-1AF4-42CD-8492-49C0EBD88A1D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4225D2-EBAD-4401-B695-0FCFF638B903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4484605" y="703728"/>
            <a:ext cx="1253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heads</a:t>
            </a:r>
          </a:p>
          <a:p>
            <a:r>
              <a:rPr lang="en-US" dirty="0"/>
              <a:t>(+ padding)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B433DE-AB39-4EB9-8C78-0C631CF6760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57152" y="1799494"/>
            <a:ext cx="767795" cy="46658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CAADA22-0084-4F00-BB0C-6FCAD27A9A7D}"/>
              </a:ext>
            </a:extLst>
          </p:cNvPr>
          <p:cNvSpPr/>
          <p:nvPr/>
        </p:nvSpPr>
        <p:spPr>
          <a:xfrm>
            <a:off x="3219065" y="1410937"/>
            <a:ext cx="89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worker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53BA30-C859-4EAC-B5FE-EA301085B68E}"/>
              </a:ext>
            </a:extLst>
          </p:cNvPr>
          <p:cNvSpPr/>
          <p:nvPr/>
        </p:nvSpPr>
        <p:spPr>
          <a:xfrm rot="16200000">
            <a:off x="8023035" y="2701160"/>
            <a:ext cx="380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(to be concatenated in the final phase)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75E92-0FC6-4913-ACC1-CFFCF6A6ECF2}"/>
              </a:ext>
            </a:extLst>
          </p:cNvPr>
          <p:cNvSpPr/>
          <p:nvPr/>
        </p:nvSpPr>
        <p:spPr>
          <a:xfrm>
            <a:off x="4824947" y="1656623"/>
            <a:ext cx="549282" cy="2857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C60D92-5ADF-444D-A0C9-A4AB856084B9}"/>
              </a:ext>
            </a:extLst>
          </p:cNvPr>
          <p:cNvSpPr/>
          <p:nvPr/>
        </p:nvSpPr>
        <p:spPr>
          <a:xfrm>
            <a:off x="4824947" y="2438380"/>
            <a:ext cx="549282" cy="2857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8AA68-32E6-4B37-9AA1-EACA8D479CCB}"/>
              </a:ext>
            </a:extLst>
          </p:cNvPr>
          <p:cNvSpPr/>
          <p:nvPr/>
        </p:nvSpPr>
        <p:spPr>
          <a:xfrm>
            <a:off x="4824947" y="3220137"/>
            <a:ext cx="549282" cy="2857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B91675-B588-41BC-8BE3-22C4613118F0}"/>
              </a:ext>
            </a:extLst>
          </p:cNvPr>
          <p:cNvSpPr/>
          <p:nvPr/>
        </p:nvSpPr>
        <p:spPr>
          <a:xfrm>
            <a:off x="4824947" y="4001894"/>
            <a:ext cx="549282" cy="2857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20A09B-F1A5-4C5F-80E9-6A5483ABECB6}"/>
              </a:ext>
            </a:extLst>
          </p:cNvPr>
          <p:cNvGrpSpPr/>
          <p:nvPr/>
        </p:nvGrpSpPr>
        <p:grpSpPr>
          <a:xfrm>
            <a:off x="6113894" y="2221407"/>
            <a:ext cx="3150663" cy="591435"/>
            <a:chOff x="6361740" y="2083341"/>
            <a:chExt cx="3150663" cy="59143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88909B-283C-4F86-AA6B-B3F21F157588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56738E-AA2A-4FF6-BD10-EE9BFD47CFD3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6FE5CB1-0366-4E0E-9038-0A0B0372220F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CDB645-5EF1-4F67-9D10-5B1EA25F809C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1B12661B-22F3-4002-989A-238C0E9C5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8CDDDCA-C1EE-4CB8-A4E9-C1DD4FCD0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05EF591-4C84-48C1-BF43-CFA283EEE91C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A3C6745-1AF9-409D-BBC1-2B0DC38E5DAE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A6DA621-71F2-442B-9FA2-1F798A7DC2EF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A62C16E-2D67-4AD3-8AF1-2EAFC93E5D81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6D907E8-DDFA-43B7-9D63-6C54910F3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E9A4A72-6C1F-458A-9127-94727A1C8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7B3E4B7-3D50-466C-BBE9-9A0E003F2353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F0B1F8A-CB20-4B67-819F-ED3170D2000F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2C17E16-1806-45F7-BC70-73080E48D5D3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59061BA-E87E-4C3B-99B3-088E1DBCC82B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3820BD5-4CC3-4771-A3B8-87160AA7B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FAED2719-688F-45DD-991C-DA7D55314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01363D7-411A-4855-9778-ACF9FDCC70E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4DACFD9-7915-4AF6-88FC-AD6980A9AEEB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E9989FE-9A20-47CD-B378-FB189981D889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9425A0-BF76-4C13-AC6A-0C64C2D69384}"/>
              </a:ext>
            </a:extLst>
          </p:cNvPr>
          <p:cNvGrpSpPr/>
          <p:nvPr/>
        </p:nvGrpSpPr>
        <p:grpSpPr>
          <a:xfrm>
            <a:off x="6113894" y="3216088"/>
            <a:ext cx="3150663" cy="591435"/>
            <a:chOff x="6361740" y="2083341"/>
            <a:chExt cx="3150663" cy="59143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D49B1CD-700D-43CB-9348-3DE366FE6C6B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9BD1F61-6AF4-4865-9979-9A5ABA08910A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F0BE6AF-2103-4E02-AAB8-39D947552DB6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D4CF360-F987-48D9-86FB-9389912548B4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6753B7F-0314-47A1-863A-EF28B65D5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5AE8DCE-451A-4050-B325-CE9D05366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0363E56-793C-4032-867D-476536B74704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151343-E6AD-4B93-B05C-2D3B150528D3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921698E-6831-4067-B72D-575AC7128A49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1BF5D6-58F9-44A4-A1BE-5C96E1260B83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83423DE-D739-4CB7-8C77-BFA697080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BFAD31-9BC9-448E-9F03-AB49D2A726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6B05A77-53B3-498B-B006-B27E7E4E214A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911AAA7-08AC-40A8-B9D3-D11CF4DDF22C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B2C5EAB-22B7-4141-B11A-F1B00E77420C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5DB2A73-6DB9-4219-BB9F-35639D4AF200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08E8758-7900-4DC8-BF38-93D03FC39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7F3A5A-A260-42BE-BBA5-D8EFC8683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CC86416-245B-41BD-9E16-1DFEF0AA9994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6D23331-9E18-4700-90B6-33482AC8CFB9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2ABC55F-2CE8-428D-9D26-EF237F01388D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77F674-DE21-45B4-84B1-1C820F3FDBDD}"/>
              </a:ext>
            </a:extLst>
          </p:cNvPr>
          <p:cNvGrpSpPr/>
          <p:nvPr/>
        </p:nvGrpSpPr>
        <p:grpSpPr>
          <a:xfrm>
            <a:off x="6113894" y="4242767"/>
            <a:ext cx="3150663" cy="591435"/>
            <a:chOff x="6361740" y="2083341"/>
            <a:chExt cx="3150663" cy="59143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5650950-1B0D-4C86-8B00-039F8FA7E10A}"/>
                </a:ext>
              </a:extLst>
            </p:cNvPr>
            <p:cNvGrpSpPr/>
            <p:nvPr/>
          </p:nvGrpSpPr>
          <p:grpSpPr>
            <a:xfrm>
              <a:off x="6361740" y="2090473"/>
              <a:ext cx="549282" cy="571484"/>
              <a:chOff x="6546843" y="1949464"/>
              <a:chExt cx="549282" cy="57148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CE5387C-2437-46D1-8FD7-ED582C656398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7DC0AF6-72D9-45E1-B5C6-9A1519269E70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7F7403E-3F6E-433B-8E19-8E6C3AACE504}"/>
                </a:ext>
              </a:extLst>
            </p:cNvPr>
            <p:cNvGrpSpPr/>
            <p:nvPr/>
          </p:nvGrpSpPr>
          <p:grpSpPr>
            <a:xfrm>
              <a:off x="6891979" y="2103292"/>
              <a:ext cx="890591" cy="571484"/>
              <a:chOff x="7948630" y="1962283"/>
              <a:chExt cx="890591" cy="571484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7702C690-2F19-41AE-8505-A677EB785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DF4A266-3D25-4114-AB01-295AFCAE9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71ED73B-2AC9-479E-BD24-1E5D7DE183C1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9A29A35-692E-4029-990C-197BF9DE68DB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333051E-354D-477C-895A-D2FB83A73D8E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F8B074A-9CEF-421A-89B4-AA26FEA89CCE}"/>
                </a:ext>
              </a:extLst>
            </p:cNvPr>
            <p:cNvGrpSpPr/>
            <p:nvPr/>
          </p:nvGrpSpPr>
          <p:grpSpPr>
            <a:xfrm>
              <a:off x="7774337" y="2090473"/>
              <a:ext cx="890591" cy="571484"/>
              <a:chOff x="7948630" y="1962283"/>
              <a:chExt cx="890591" cy="57148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9E725BD6-D5E8-4764-9FEB-4F534C035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027438D-0023-421D-A4A5-D217F3B81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E82FF32-8030-4CEC-A1C6-C171CB54CEEF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FEB2521D-E6E9-4615-B4D2-FA6BA443BDC6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C965920-6A86-43C4-8F3B-1761E4598848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889837E-6199-4079-9D96-4FB98FF6A2D7}"/>
                </a:ext>
              </a:extLst>
            </p:cNvPr>
            <p:cNvGrpSpPr/>
            <p:nvPr/>
          </p:nvGrpSpPr>
          <p:grpSpPr>
            <a:xfrm>
              <a:off x="8621812" y="2083341"/>
              <a:ext cx="890591" cy="571484"/>
              <a:chOff x="7948630" y="1962283"/>
              <a:chExt cx="890591" cy="571484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747F6CB-D03F-48A9-8BAB-CD67BC45E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73" y="2416944"/>
                <a:ext cx="3222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B0FB8B4-33F2-4A4A-9554-1EB015F020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8630" y="2328044"/>
                <a:ext cx="341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CDA7EE9-C09A-4DB5-B5B1-A7F50F7E8C43}"/>
                  </a:ext>
                </a:extLst>
              </p:cNvPr>
              <p:cNvGrpSpPr/>
              <p:nvPr/>
            </p:nvGrpSpPr>
            <p:grpSpPr>
              <a:xfrm>
                <a:off x="8289939" y="1962283"/>
                <a:ext cx="549282" cy="571484"/>
                <a:chOff x="6546843" y="1949464"/>
                <a:chExt cx="549282" cy="57148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8DDADAA-2F23-40C5-A026-F4D2AA2FBB77}"/>
                    </a:ext>
                  </a:extLst>
                </p:cNvPr>
                <p:cNvSpPr/>
                <p:nvPr/>
              </p:nvSpPr>
              <p:spPr>
                <a:xfrm>
                  <a:off x="6546843" y="1949464"/>
                  <a:ext cx="549282" cy="2857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key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FB5F5E7-9AA5-4506-B4B7-3398C87278CB}"/>
                    </a:ext>
                  </a:extLst>
                </p:cNvPr>
                <p:cNvSpPr/>
                <p:nvPr/>
              </p:nvSpPr>
              <p:spPr>
                <a:xfrm>
                  <a:off x="6546843" y="2235206"/>
                  <a:ext cx="549282" cy="285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63BE47-3F18-4B9D-AB93-A6DD655689BC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4117260" y="2581251"/>
            <a:ext cx="707687" cy="130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0129478-E2A9-40AB-9BA7-B1ECAF267D6A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74309" y="3121304"/>
            <a:ext cx="750638" cy="24170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A49CA8-442B-45CA-A359-7C234079F040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096631" y="3508962"/>
            <a:ext cx="728316" cy="6358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49CEB1A0-8807-4E77-AA0F-A3901762EF2E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 flipV="1">
            <a:off x="5374229" y="1767201"/>
            <a:ext cx="739665" cy="32293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051B43F-0A69-446D-B0EA-FA4FB7AFF043}"/>
              </a:ext>
            </a:extLst>
          </p:cNvPr>
          <p:cNvCxnSpPr>
            <a:cxnSpLocks/>
            <a:stCxn id="59" idx="3"/>
            <a:endCxn id="97" idx="1"/>
          </p:cNvCxnSpPr>
          <p:nvPr/>
        </p:nvCxnSpPr>
        <p:spPr>
          <a:xfrm>
            <a:off x="5374229" y="2581251"/>
            <a:ext cx="739665" cy="75901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45D4097F-D8B4-4225-AE49-81A35E31F02C}"/>
              </a:ext>
            </a:extLst>
          </p:cNvPr>
          <p:cNvCxnSpPr>
            <a:cxnSpLocks/>
            <a:stCxn id="63" idx="3"/>
            <a:endCxn id="121" idx="1"/>
          </p:cNvCxnSpPr>
          <p:nvPr/>
        </p:nvCxnSpPr>
        <p:spPr>
          <a:xfrm>
            <a:off x="5374229" y="3363008"/>
            <a:ext cx="739665" cy="288825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991CEF1-85F8-45B6-93BD-7CA28D790226}"/>
              </a:ext>
            </a:extLst>
          </p:cNvPr>
          <p:cNvCxnSpPr>
            <a:cxnSpLocks/>
            <a:stCxn id="68" idx="3"/>
            <a:endCxn id="145" idx="1"/>
          </p:cNvCxnSpPr>
          <p:nvPr/>
        </p:nvCxnSpPr>
        <p:spPr>
          <a:xfrm>
            <a:off x="5374229" y="4144765"/>
            <a:ext cx="739665" cy="53374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65F25-89AA-46C3-A87F-9828BE73359E}"/>
              </a:ext>
            </a:extLst>
          </p:cNvPr>
          <p:cNvGrpSpPr/>
          <p:nvPr/>
        </p:nvGrpSpPr>
        <p:grpSpPr>
          <a:xfrm>
            <a:off x="1483901" y="1428466"/>
            <a:ext cx="889001" cy="3385785"/>
            <a:chOff x="1483901" y="1428466"/>
            <a:chExt cx="889001" cy="382206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EE4979C-6CF5-40DD-BF7E-D633E606C27B}"/>
                </a:ext>
              </a:extLst>
            </p:cNvPr>
            <p:cNvSpPr/>
            <p:nvPr/>
          </p:nvSpPr>
          <p:spPr>
            <a:xfrm rot="16200000">
              <a:off x="1655417" y="1873016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B891BA-9D8A-499D-ACFF-2D070A7A0164}"/>
                </a:ext>
              </a:extLst>
            </p:cNvPr>
            <p:cNvSpPr/>
            <p:nvPr/>
          </p:nvSpPr>
          <p:spPr>
            <a:xfrm rot="16200000">
              <a:off x="1655417" y="2489082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6E16225-6732-4BBE-8CFB-CF3F20B1D635}"/>
                </a:ext>
              </a:extLst>
            </p:cNvPr>
            <p:cNvSpPr/>
            <p:nvPr/>
          </p:nvSpPr>
          <p:spPr>
            <a:xfrm rot="16200000">
              <a:off x="1655417" y="3105148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9553DA5-0134-4F17-BB55-ED3060441358}"/>
                </a:ext>
              </a:extLst>
            </p:cNvPr>
            <p:cNvSpPr/>
            <p:nvPr/>
          </p:nvSpPr>
          <p:spPr>
            <a:xfrm rot="16200000">
              <a:off x="1655418" y="3721213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4918F88-7C4D-4058-90D1-7D47B06A34BB}"/>
                </a:ext>
              </a:extLst>
            </p:cNvPr>
            <p:cNvSpPr/>
            <p:nvPr/>
          </p:nvSpPr>
          <p:spPr>
            <a:xfrm rot="16200000">
              <a:off x="1655417" y="4533044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E159FD2-4448-474C-8203-964B43B0DBF2}"/>
                </a:ext>
              </a:extLst>
            </p:cNvPr>
            <p:cNvSpPr/>
            <p:nvPr/>
          </p:nvSpPr>
          <p:spPr>
            <a:xfrm rot="16200000">
              <a:off x="1655417" y="1256950"/>
              <a:ext cx="545968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92EA8A6-1056-4EDF-ADE5-52A8CD55FED6}"/>
                </a:ext>
              </a:extLst>
            </p:cNvPr>
            <p:cNvSpPr/>
            <p:nvPr/>
          </p:nvSpPr>
          <p:spPr>
            <a:xfrm>
              <a:off x="1756719" y="4335228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C1123D-5A8B-4E05-A373-F62906172AC9}"/>
              </a:ext>
            </a:extLst>
          </p:cNvPr>
          <p:cNvSpPr/>
          <p:nvPr/>
        </p:nvSpPr>
        <p:spPr>
          <a:xfrm>
            <a:off x="2551965" y="3037647"/>
            <a:ext cx="447923" cy="3744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CB7462-F801-40C8-8697-FCB839A70420}"/>
              </a:ext>
            </a:extLst>
          </p:cNvPr>
          <p:cNvSpPr/>
          <p:nvPr/>
        </p:nvSpPr>
        <p:spPr>
          <a:xfrm>
            <a:off x="4824947" y="1944165"/>
            <a:ext cx="549282" cy="492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A94B4A-A5B6-4D3C-8038-3EB40E6216B2}"/>
              </a:ext>
            </a:extLst>
          </p:cNvPr>
          <p:cNvSpPr/>
          <p:nvPr/>
        </p:nvSpPr>
        <p:spPr>
          <a:xfrm>
            <a:off x="4824947" y="2725922"/>
            <a:ext cx="549282" cy="492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8036DF-996F-4D78-BB34-5F3950974145}"/>
              </a:ext>
            </a:extLst>
          </p:cNvPr>
          <p:cNvSpPr/>
          <p:nvPr/>
        </p:nvSpPr>
        <p:spPr>
          <a:xfrm>
            <a:off x="4824947" y="3507679"/>
            <a:ext cx="549282" cy="492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D3DC708-3F08-4828-9B44-278A521EAF7E}"/>
              </a:ext>
            </a:extLst>
          </p:cNvPr>
          <p:cNvSpPr/>
          <p:nvPr/>
        </p:nvSpPr>
        <p:spPr>
          <a:xfrm>
            <a:off x="4824947" y="4289433"/>
            <a:ext cx="549282" cy="492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2" descr="IconExperience » G-Collection » Lock Icon">
            <a:extLst>
              <a:ext uri="{FF2B5EF4-FFF2-40B4-BE49-F238E27FC236}">
                <a16:creationId xmlns:a16="http://schemas.microsoft.com/office/drawing/2014/main" id="{3D903AFF-7B5A-4AFD-9C2F-9B6BE1AF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1511839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IconExperience » G-Collection » Lock Icon">
            <a:extLst>
              <a:ext uri="{FF2B5EF4-FFF2-40B4-BE49-F238E27FC236}">
                <a16:creationId xmlns:a16="http://schemas.microsoft.com/office/drawing/2014/main" id="{61F0FC08-F052-4703-ACD5-ED540FB2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2052966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conExperience » G-Collection » Lock Icon">
            <a:extLst>
              <a:ext uri="{FF2B5EF4-FFF2-40B4-BE49-F238E27FC236}">
                <a16:creationId xmlns:a16="http://schemas.microsoft.com/office/drawing/2014/main" id="{711D8876-637D-40F7-8487-D716C8F9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2557079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conExperience » G-Collection » Lock Icon">
            <a:extLst>
              <a:ext uri="{FF2B5EF4-FFF2-40B4-BE49-F238E27FC236}">
                <a16:creationId xmlns:a16="http://schemas.microsoft.com/office/drawing/2014/main" id="{E7855939-63FA-4C1F-9437-3856CE71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3015761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IconExperience » G-Collection » Lock Icon">
            <a:extLst>
              <a:ext uri="{FF2B5EF4-FFF2-40B4-BE49-F238E27FC236}">
                <a16:creationId xmlns:a16="http://schemas.microsoft.com/office/drawing/2014/main" id="{79A2739F-BF54-4337-AE66-446FCAA8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3622255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IconExperience » G-Collection » Lock Icon">
            <a:extLst>
              <a:ext uri="{FF2B5EF4-FFF2-40B4-BE49-F238E27FC236}">
                <a16:creationId xmlns:a16="http://schemas.microsoft.com/office/drawing/2014/main" id="{A267C701-4D73-4DA0-B553-9924F79A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96" y="4242767"/>
            <a:ext cx="398233" cy="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2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8C3CDA3-1CEF-4407-95CA-251334D8374F}"/>
              </a:ext>
            </a:extLst>
          </p:cNvPr>
          <p:cNvSpPr/>
          <p:nvPr/>
        </p:nvSpPr>
        <p:spPr>
          <a:xfrm rot="16200000">
            <a:off x="152400" y="2832100"/>
            <a:ext cx="3530600" cy="889000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4525E-FE65-49D6-A9E5-2D3955CFEDD9}"/>
              </a:ext>
            </a:extLst>
          </p:cNvPr>
          <p:cNvSpPr txBox="1"/>
          <p:nvPr/>
        </p:nvSpPr>
        <p:spPr>
          <a:xfrm>
            <a:off x="1663700" y="1536700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1104900" y="850900"/>
            <a:ext cx="16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dirty="0"/>
              <a:t>an array of keys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541854" y="2257425"/>
            <a:ext cx="889001" cy="1780495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3CA89-31C3-4D19-9403-FDC926401546}"/>
              </a:ext>
            </a:extLst>
          </p:cNvPr>
          <p:cNvCxnSpPr>
            <a:cxnSpLocks/>
          </p:cNvCxnSpPr>
          <p:nvPr/>
        </p:nvCxnSpPr>
        <p:spPr>
          <a:xfrm>
            <a:off x="5934867" y="3251767"/>
            <a:ext cx="32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4F36FE-11C3-49E4-9FF5-F8B143482118}"/>
              </a:ext>
            </a:extLst>
          </p:cNvPr>
          <p:cNvGrpSpPr/>
          <p:nvPr/>
        </p:nvGrpSpPr>
        <p:grpSpPr>
          <a:xfrm>
            <a:off x="5385585" y="2797106"/>
            <a:ext cx="549282" cy="571484"/>
            <a:chOff x="6546843" y="1949464"/>
            <a:chExt cx="549282" cy="5714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975E92-0FC6-4913-ACC1-CFFCF6A6ECF2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5CF11A-E5AC-4F84-9838-9EFE5DE6A751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042488-0003-45D5-81EA-9D7738B09E5E}"/>
              </a:ext>
            </a:extLst>
          </p:cNvPr>
          <p:cNvCxnSpPr>
            <a:cxnSpLocks/>
          </p:cNvCxnSpPr>
          <p:nvPr/>
        </p:nvCxnSpPr>
        <p:spPr>
          <a:xfrm flipH="1">
            <a:off x="5915824" y="3162867"/>
            <a:ext cx="34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91F417-E78F-4F9D-87CD-3E13B2757EFA}"/>
              </a:ext>
            </a:extLst>
          </p:cNvPr>
          <p:cNvGrpSpPr/>
          <p:nvPr/>
        </p:nvGrpSpPr>
        <p:grpSpPr>
          <a:xfrm>
            <a:off x="6257133" y="2797106"/>
            <a:ext cx="549282" cy="571484"/>
            <a:chOff x="6546843" y="1949464"/>
            <a:chExt cx="549282" cy="5714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584B6E-C0B1-412F-90AD-8D1D6AD98B11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1D9203-AD4E-4F50-9540-C24D14B21630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D1DB3C-487F-4962-B221-AB61A310A372}"/>
              </a:ext>
            </a:extLst>
          </p:cNvPr>
          <p:cNvGrpSpPr/>
          <p:nvPr/>
        </p:nvGrpSpPr>
        <p:grpSpPr>
          <a:xfrm>
            <a:off x="6787372" y="2809925"/>
            <a:ext cx="890591" cy="571484"/>
            <a:chOff x="7948630" y="1962283"/>
            <a:chExt cx="890591" cy="57148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9BC284-2D48-480A-97F1-69AB25C695F6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1AC7FE-6CAD-401E-AFEB-08A3C6F1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CEF438-3ABA-4C8C-931C-F3E1221B2D71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9166C4-2B8B-4BCD-95CD-B77A8A3FD695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F9F9DE-6EC1-45B0-93BD-E9129FAEF52D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F1BFEA-009E-4B81-A4F4-5E9965EDBBCC}"/>
              </a:ext>
            </a:extLst>
          </p:cNvPr>
          <p:cNvGrpSpPr/>
          <p:nvPr/>
        </p:nvGrpSpPr>
        <p:grpSpPr>
          <a:xfrm>
            <a:off x="7669730" y="2797106"/>
            <a:ext cx="890591" cy="571484"/>
            <a:chOff x="7948630" y="1962283"/>
            <a:chExt cx="890591" cy="5714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6D7CAB3-36B9-43F7-BCD2-78AE2799499E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C9817-F86D-4EEB-822B-F4D2F2FAE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2FDA72-D0FC-4807-BF86-266097502ED5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280D2E3-FBFB-4931-A01C-6930B5AD4357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17BC6-082F-4224-8FA2-2C1B799471E2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FBB7AE-AB71-4974-BAB0-E8DA46E9B18D}"/>
              </a:ext>
            </a:extLst>
          </p:cNvPr>
          <p:cNvGrpSpPr/>
          <p:nvPr/>
        </p:nvGrpSpPr>
        <p:grpSpPr>
          <a:xfrm>
            <a:off x="8517205" y="2789974"/>
            <a:ext cx="890591" cy="571484"/>
            <a:chOff x="7948630" y="1962283"/>
            <a:chExt cx="890591" cy="57148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2830DD5-4C60-41DC-8273-F73442696A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21912D3-9340-4B6E-B914-F0BCC32E3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8F275C-ECC3-4466-BDFE-8E15D2A9F1AA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6A7318-1AF4-42CD-8492-49C0EBD88A1D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64225D2-EBAD-4401-B695-0FCFF638B903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5223416" y="232669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0139133-76A4-486A-9040-8F5027172A58}"/>
              </a:ext>
            </a:extLst>
          </p:cNvPr>
          <p:cNvSpPr/>
          <p:nvPr/>
        </p:nvSpPr>
        <p:spPr>
          <a:xfrm>
            <a:off x="2455826" y="1524909"/>
            <a:ext cx="96875" cy="801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DC7A5B0-C399-4286-AE5B-77613366B185}"/>
              </a:ext>
            </a:extLst>
          </p:cNvPr>
          <p:cNvSpPr/>
          <p:nvPr/>
        </p:nvSpPr>
        <p:spPr>
          <a:xfrm>
            <a:off x="2446534" y="2374230"/>
            <a:ext cx="106167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EB06C65-3267-41B2-BFC8-A92325AA3ED5}"/>
              </a:ext>
            </a:extLst>
          </p:cNvPr>
          <p:cNvSpPr/>
          <p:nvPr/>
        </p:nvSpPr>
        <p:spPr>
          <a:xfrm>
            <a:off x="2455826" y="3238538"/>
            <a:ext cx="118104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3F7AD-41E0-445E-9391-BF2E454D8428}"/>
              </a:ext>
            </a:extLst>
          </p:cNvPr>
          <p:cNvSpPr/>
          <p:nvPr/>
        </p:nvSpPr>
        <p:spPr>
          <a:xfrm>
            <a:off x="2452333" y="4102846"/>
            <a:ext cx="118986" cy="9390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185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23</cp:revision>
  <dcterms:created xsi:type="dcterms:W3CDTF">2020-06-27T12:31:37Z</dcterms:created>
  <dcterms:modified xsi:type="dcterms:W3CDTF">2020-06-28T20:16:51Z</dcterms:modified>
</cp:coreProperties>
</file>