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3887-B602-458C-9D55-6B95BEE8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C9BF8-B5CC-45D9-9A3A-B9A046C66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443B-34C6-41E9-AF67-7563834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3C3C-0EF8-4E1E-A072-39F4FC15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B655-A274-4C35-AFFC-FC882F58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0757-59E9-4629-B5FC-F2C35595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2779F-E00F-43D6-BA77-AFB5E5DF6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F24C-09DF-40AF-A1D2-E57FA2D9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16D5-82A3-456C-A579-21D330FE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59802-8A69-4474-BFA3-75F22F07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572A1-9BFB-4B2D-9161-7655709E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2F5C-D633-46A9-A840-0E3CC6B14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2959-0F7A-4CA0-A774-36FB35C1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64FC-03D0-4D40-B6AB-4B7EAAC7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D974A-B31B-49A8-994C-4044D14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34D7-98C2-497A-A708-E903C1A7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44A5-D185-408D-AC58-7F0BD3A3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19DF-5750-4695-BCE9-F2665D4D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B59A-AB9D-42D9-A729-15072BCD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55724-EB9A-43F5-A2A7-4DA4A928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5B08-D80F-438C-9D55-E6722603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861FE-E4A2-4547-8B39-33879A75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D3D4-981E-42E1-AB25-7DF4164F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E6EC-C3CE-4DEB-B115-B4407F6A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E786-65F3-4552-A5E0-3072F706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9B31-81DE-43CE-A640-10CB9061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9CD6-2ADA-4181-A087-D545F50EC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122B-8B54-4DA3-9898-1EC61BB1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50BE-AACA-47A0-805E-9C024849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D94F-E7DF-4D6D-AEEF-6BB18DC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E907-EFB6-4A81-92AE-520A51A1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3E9F-17D2-483B-8D66-56A23CDF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D81B-A410-43EF-8009-51D24447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F7E74-0212-4906-9707-0B50451E6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5B60E-C1FE-447B-A183-C0E163821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D489E-4C32-415C-A01E-60EF07F35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0435F-2FE0-41BB-A80D-5943A8E7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D40D2-E4BE-460E-BECD-C997B34C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9D2E-BCFE-4CFB-BE02-AB45480E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C1F-F758-47F9-8CBD-75A89EE3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F3800-37BA-41A6-8590-65D76CA3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CDA5-C8EF-4D81-A812-A6FB40A9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CE7B7-1BEE-4EF6-8250-E0983436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84A53-6458-4D50-8B24-9D3E9442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7B6F-8417-4A54-9CB6-99B90DA8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4829-046D-43EE-B22D-5EFB05FA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46FC-A723-4400-8A1E-60B3AF5B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F7A7-77DC-4EED-A9E1-C18F683B1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84940-CFE0-48D1-9FB0-F6EDE6CC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ED9D-B8AD-4049-80F2-17FBD909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2CA72-F836-4106-B1C5-F2816E22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2DEF-B588-4077-B6F0-0524174E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16E5-129A-4BD0-86F3-C3CF7719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B4741-87FC-4B9A-BAC4-4CDA43F36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52F03-B5D5-4D85-AB01-5DB3FAFFB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2278C-EB46-4A16-BDA7-BD5FD8C2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A22AA-ACB1-42FD-80C3-87EFDE10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858A9-36CA-4F66-A72D-018E3CD8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0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59E7D-3305-4FF1-8BF9-402C924F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F781-FBAF-4AE7-8903-CE69E05E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38D6-598F-4B06-B489-11F889574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1836-EC79-4EDB-B874-D3D93302FDAF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B9A14-4CC1-4813-BAFA-FE22E6C0D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B2E5-C672-4D03-AD42-15A82DE4B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8F7F5-BA12-4181-9FEE-307F5E755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BFE6B-877D-4DA3-B2F1-A0CD264AC64F}"/>
              </a:ext>
            </a:extLst>
          </p:cNvPr>
          <p:cNvGrpSpPr/>
          <p:nvPr/>
        </p:nvGrpSpPr>
        <p:grpSpPr>
          <a:xfrm>
            <a:off x="184735" y="1200713"/>
            <a:ext cx="4282684" cy="2535382"/>
            <a:chOff x="184735" y="1200713"/>
            <a:chExt cx="6413886" cy="37970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D707E18-3DF7-4511-A6CB-B57EB4BEA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737" y="1789444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30528-0095-4CD9-9D5D-8680DC8EDA65}"/>
                </a:ext>
              </a:extLst>
            </p:cNvPr>
            <p:cNvSpPr txBox="1"/>
            <p:nvPr/>
          </p:nvSpPr>
          <p:spPr>
            <a:xfrm>
              <a:off x="4209433" y="3932567"/>
              <a:ext cx="2389188" cy="460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Server (</a:t>
              </a:r>
              <a:r>
                <a:rPr lang="en-US" sz="1400" dirty="0" err="1"/>
                <a:t>target+dev</a:t>
              </a:r>
              <a:r>
                <a:rPr lang="en-US" sz="1400" dirty="0"/>
                <a:t>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3D03B8-9C63-4BAF-94E4-EB4EC78D85F2}"/>
                </a:ext>
              </a:extLst>
            </p:cNvPr>
            <p:cNvGrpSpPr/>
            <p:nvPr/>
          </p:nvGrpSpPr>
          <p:grpSpPr>
            <a:xfrm>
              <a:off x="184735" y="1404787"/>
              <a:ext cx="2671416" cy="3592997"/>
              <a:chOff x="832435" y="2014387"/>
              <a:chExt cx="2671416" cy="3592997"/>
            </a:xfrm>
          </p:grpSpPr>
          <p:pic>
            <p:nvPicPr>
              <p:cNvPr id="1028" name="Picture 4" descr="Laptop Icon | Download Pretty Office Part 10 icons | IconsPedia">
                <a:extLst>
                  <a:ext uri="{FF2B5EF4-FFF2-40B4-BE49-F238E27FC236}">
                    <a16:creationId xmlns:a16="http://schemas.microsoft.com/office/drawing/2014/main" id="{CF98CDBD-D8DF-4970-BD5C-94949E380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435" y="2014387"/>
                <a:ext cx="2671416" cy="2671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8E2B29-4735-421F-BCB9-C527F947F726}"/>
                  </a:ext>
                </a:extLst>
              </p:cNvPr>
              <p:cNvSpPr txBox="1"/>
              <p:nvPr/>
            </p:nvSpPr>
            <p:spPr>
              <a:xfrm>
                <a:off x="1226669" y="4501137"/>
                <a:ext cx="1940925" cy="1106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PC (viewer)</a:t>
                </a:r>
              </a:p>
              <a:p>
                <a:pPr algn="ctr"/>
                <a:r>
                  <a:rPr lang="en-US" sz="1400" dirty="0"/>
                  <a:t>Win/OSX/Linux</a:t>
                </a:r>
              </a:p>
              <a:p>
                <a:pPr algn="ctr"/>
                <a:r>
                  <a:rPr lang="en-US" sz="1400" dirty="0"/>
                  <a:t>w/ VTune</a:t>
                </a:r>
              </a:p>
            </p:txBody>
          </p:sp>
          <p:pic>
            <p:nvPicPr>
              <p:cNvPr id="1030" name="Picture 6" descr="Intel VTune Amplifier">
                <a:extLst>
                  <a:ext uri="{FF2B5EF4-FFF2-40B4-BE49-F238E27FC236}">
                    <a16:creationId xmlns:a16="http://schemas.microsoft.com/office/drawing/2014/main" id="{574852F0-6E3A-4C4B-A4F4-E7BB48C5BA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9978" y="2651405"/>
                <a:ext cx="1250663" cy="835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5FBF93A0-BE8C-4558-ABAB-088FB617E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39" y="1200713"/>
              <a:ext cx="1183584" cy="118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6B044A76-D032-4308-A079-9929C6AFC890}"/>
                </a:ext>
              </a:extLst>
            </p:cNvPr>
            <p:cNvSpPr/>
            <p:nvPr/>
          </p:nvSpPr>
          <p:spPr>
            <a:xfrm>
              <a:off x="2932231" y="3050430"/>
              <a:ext cx="1368425" cy="330200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C8AC9-E01E-4475-B1A3-19A881B47A02}"/>
                </a:ext>
              </a:extLst>
            </p:cNvPr>
            <p:cNvSpPr txBox="1"/>
            <p:nvPr/>
          </p:nvSpPr>
          <p:spPr>
            <a:xfrm>
              <a:off x="2753803" y="3470904"/>
              <a:ext cx="1778080" cy="1428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Profiling results;</a:t>
              </a:r>
            </a:p>
            <a:p>
              <a:pPr algn="ctr"/>
              <a:r>
                <a:rPr lang="en-US" sz="1400" dirty="0"/>
                <a:t>program </a:t>
              </a:r>
              <a:r>
                <a:rPr lang="en-US" sz="1400" dirty="0" err="1"/>
                <a:t>src</a:t>
              </a:r>
              <a:r>
                <a:rPr lang="en-US" sz="1400" dirty="0"/>
                <a:t> &amp; bins</a:t>
              </a:r>
            </a:p>
          </p:txBody>
        </p:sp>
        <p:sp>
          <p:nvSpPr>
            <p:cNvPr id="18" name="Arrow: Left-Right 17">
              <a:extLst>
                <a:ext uri="{FF2B5EF4-FFF2-40B4-BE49-F238E27FC236}">
                  <a16:creationId xmlns:a16="http://schemas.microsoft.com/office/drawing/2014/main" id="{7868ACE6-6A31-4C35-897B-DCC2F01F9732}"/>
                </a:ext>
              </a:extLst>
            </p:cNvPr>
            <p:cNvSpPr/>
            <p:nvPr/>
          </p:nvSpPr>
          <p:spPr>
            <a:xfrm>
              <a:off x="2932231" y="2568767"/>
              <a:ext cx="1368425" cy="330200"/>
            </a:xfrm>
            <a:prstGeom prst="left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2539B0-17EF-4224-8DB4-04686653A754}"/>
                </a:ext>
              </a:extLst>
            </p:cNvPr>
            <p:cNvSpPr txBox="1"/>
            <p:nvPr/>
          </p:nvSpPr>
          <p:spPr>
            <a:xfrm>
              <a:off x="2741104" y="2213604"/>
              <a:ext cx="1778080" cy="46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SSH for dev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207670-C337-4366-89AC-C22ED38789B7}"/>
              </a:ext>
            </a:extLst>
          </p:cNvPr>
          <p:cNvGrpSpPr/>
          <p:nvPr/>
        </p:nvGrpSpPr>
        <p:grpSpPr>
          <a:xfrm>
            <a:off x="5662124" y="1200713"/>
            <a:ext cx="4230095" cy="2535382"/>
            <a:chOff x="5662124" y="1050691"/>
            <a:chExt cx="4230095" cy="253538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22A1778-2242-4C78-BCBB-F075A54B98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210" y="1443799"/>
              <a:ext cx="1431009" cy="143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89504E-7841-4F0D-80F6-2DF0E170A280}"/>
                </a:ext>
              </a:extLst>
            </p:cNvPr>
            <p:cNvSpPr txBox="1"/>
            <p:nvPr/>
          </p:nvSpPr>
          <p:spPr>
            <a:xfrm>
              <a:off x="8526982" y="2874806"/>
              <a:ext cx="12403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Server (target)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C6BB47-E112-4EA2-B71D-246650F2F64F}"/>
                </a:ext>
              </a:extLst>
            </p:cNvPr>
            <p:cNvGrpSpPr/>
            <p:nvPr/>
          </p:nvGrpSpPr>
          <p:grpSpPr>
            <a:xfrm>
              <a:off x="5662124" y="1186955"/>
              <a:ext cx="1783760" cy="2399118"/>
              <a:chOff x="832435" y="2014387"/>
              <a:chExt cx="2671416" cy="3592997"/>
            </a:xfrm>
          </p:grpSpPr>
          <p:pic>
            <p:nvPicPr>
              <p:cNvPr id="42" name="Picture 4" descr="Laptop Icon | Download Pretty Office Part 10 icons | IconsPedia">
                <a:extLst>
                  <a:ext uri="{FF2B5EF4-FFF2-40B4-BE49-F238E27FC236}">
                    <a16:creationId xmlns:a16="http://schemas.microsoft.com/office/drawing/2014/main" id="{F5A4C400-1911-462A-B1B0-BE8E75653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2435" y="2014387"/>
                <a:ext cx="2671416" cy="2671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F16372-480F-412C-8E74-8ABBFB8430FA}"/>
                  </a:ext>
                </a:extLst>
              </p:cNvPr>
              <p:cNvSpPr txBox="1"/>
              <p:nvPr/>
            </p:nvSpPr>
            <p:spPr>
              <a:xfrm>
                <a:off x="1171932" y="4501137"/>
                <a:ext cx="2050399" cy="1106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PC (</a:t>
                </a:r>
                <a:r>
                  <a:rPr lang="en-US" sz="1400" dirty="0" err="1"/>
                  <a:t>viewer+dev</a:t>
                </a:r>
                <a:r>
                  <a:rPr lang="en-US" sz="1400" dirty="0"/>
                  <a:t>)</a:t>
                </a:r>
              </a:p>
              <a:p>
                <a:pPr algn="ctr"/>
                <a:r>
                  <a:rPr lang="en-US" sz="1400" dirty="0"/>
                  <a:t>Linux w/ VTune</a:t>
                </a:r>
              </a:p>
              <a:p>
                <a:pPr algn="ctr"/>
                <a:r>
                  <a:rPr lang="en-US" sz="1400" dirty="0"/>
                  <a:t>&amp; build env</a:t>
                </a:r>
              </a:p>
            </p:txBody>
          </p:sp>
          <p:pic>
            <p:nvPicPr>
              <p:cNvPr id="44" name="Picture 6" descr="Intel VTune Amplifier">
                <a:extLst>
                  <a:ext uri="{FF2B5EF4-FFF2-40B4-BE49-F238E27FC236}">
                    <a16:creationId xmlns:a16="http://schemas.microsoft.com/office/drawing/2014/main" id="{FEC47636-A08C-4594-A8BD-EDAE62BF7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9978" y="2651405"/>
                <a:ext cx="1250663" cy="835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65C6C149-42A7-4A19-9DB2-21E05CC70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0583" y="1050691"/>
              <a:ext cx="790303" cy="790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Arrow: Left 37">
              <a:extLst>
                <a:ext uri="{FF2B5EF4-FFF2-40B4-BE49-F238E27FC236}">
                  <a16:creationId xmlns:a16="http://schemas.microsoft.com/office/drawing/2014/main" id="{85FFAB30-6BE3-4827-BD99-442B266E0ED7}"/>
                </a:ext>
              </a:extLst>
            </p:cNvPr>
            <p:cNvSpPr/>
            <p:nvPr/>
          </p:nvSpPr>
          <p:spPr>
            <a:xfrm>
              <a:off x="7496684" y="2285785"/>
              <a:ext cx="913726" cy="220481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244601-D8C5-4141-BEE5-06F0C75AA2EE}"/>
                </a:ext>
              </a:extLst>
            </p:cNvPr>
            <p:cNvSpPr txBox="1"/>
            <p:nvPr/>
          </p:nvSpPr>
          <p:spPr>
            <a:xfrm>
              <a:off x="7377544" y="2566544"/>
              <a:ext cx="11872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Profiling results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40C5BE-2B40-43EF-A5F4-B9A983DCBF4A}"/>
                </a:ext>
              </a:extLst>
            </p:cNvPr>
            <p:cNvSpPr txBox="1"/>
            <p:nvPr/>
          </p:nvSpPr>
          <p:spPr>
            <a:xfrm>
              <a:off x="7369064" y="1727019"/>
              <a:ext cx="11872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Program bin</a:t>
              </a:r>
            </a:p>
          </p:txBody>
        </p:sp>
        <p:sp>
          <p:nvSpPr>
            <p:cNvPr id="45" name="Arrow: Left 44">
              <a:extLst>
                <a:ext uri="{FF2B5EF4-FFF2-40B4-BE49-F238E27FC236}">
                  <a16:creationId xmlns:a16="http://schemas.microsoft.com/office/drawing/2014/main" id="{510A07DA-3448-469D-BCDE-EBDB1F41FB8A}"/>
                </a:ext>
              </a:extLst>
            </p:cNvPr>
            <p:cNvSpPr/>
            <p:nvPr/>
          </p:nvSpPr>
          <p:spPr>
            <a:xfrm rot="10800000">
              <a:off x="7529570" y="1958297"/>
              <a:ext cx="913726" cy="220481"/>
            </a:xfrm>
            <a:prstGeom prst="lef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9167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052">
            <a:extLst>
              <a:ext uri="{FF2B5EF4-FFF2-40B4-BE49-F238E27FC236}">
                <a16:creationId xmlns:a16="http://schemas.microsoft.com/office/drawing/2014/main" id="{49EB8CFC-AE5D-4E9C-870A-500B8AB71002}"/>
              </a:ext>
            </a:extLst>
          </p:cNvPr>
          <p:cNvSpPr/>
          <p:nvPr/>
        </p:nvSpPr>
        <p:spPr>
          <a:xfrm>
            <a:off x="5372100" y="1701819"/>
            <a:ext cx="6200775" cy="262074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A5BD59E5-BD80-4552-AAA8-A78A14177778}"/>
              </a:ext>
            </a:extLst>
          </p:cNvPr>
          <p:cNvSpPr/>
          <p:nvPr/>
        </p:nvSpPr>
        <p:spPr>
          <a:xfrm>
            <a:off x="1690686" y="1931361"/>
            <a:ext cx="1776414" cy="1631614"/>
          </a:xfrm>
          <a:prstGeom prst="flowChartInternalStora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</a:t>
            </a:r>
            <a:r>
              <a:rPr lang="en-US" dirty="0" err="1"/>
              <a:t>glib’s</a:t>
            </a:r>
            <a:r>
              <a:rPr lang="en-US" dirty="0"/>
              <a:t> </a:t>
            </a:r>
            <a:r>
              <a:rPr lang="en-US" dirty="0" err="1"/>
              <a:t>hashtable</a:t>
            </a:r>
            <a:endParaRPr lang="en-US" dirty="0"/>
          </a:p>
        </p:txBody>
      </p:sp>
      <p:pic>
        <p:nvPicPr>
          <p:cNvPr id="2050" name="Picture 2" descr="IconExperience » G-Collection » Lock Icon">
            <a:extLst>
              <a:ext uri="{FF2B5EF4-FFF2-40B4-BE49-F238E27FC236}">
                <a16:creationId xmlns:a16="http://schemas.microsoft.com/office/drawing/2014/main" id="{4970AE89-43F6-4C20-ADFC-E787AC49A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4" y="1847053"/>
            <a:ext cx="723901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F9067-E5BF-4BDE-A285-41D6E761DA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7643" y="1040877"/>
            <a:ext cx="1258073" cy="862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2E1C07-D183-4BE4-A478-9883F02DFCE9}"/>
              </a:ext>
            </a:extLst>
          </p:cNvPr>
          <p:cNvSpPr txBox="1"/>
          <p:nvPr/>
        </p:nvSpPr>
        <p:spPr>
          <a:xfrm>
            <a:off x="1890323" y="691677"/>
            <a:ext cx="14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Worker threads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F03F33-0DE7-4A18-A0E7-3207197282F0}"/>
              </a:ext>
            </a:extLst>
          </p:cNvPr>
          <p:cNvGrpSpPr/>
          <p:nvPr/>
        </p:nvGrpSpPr>
        <p:grpSpPr>
          <a:xfrm>
            <a:off x="5815011" y="2111791"/>
            <a:ext cx="1185864" cy="1451184"/>
            <a:chOff x="5815011" y="1755982"/>
            <a:chExt cx="1185864" cy="1451184"/>
          </a:xfrm>
        </p:grpSpPr>
        <p:sp>
          <p:nvSpPr>
            <p:cNvPr id="13" name="Flowchart: Internal Storage 12">
              <a:extLst>
                <a:ext uri="{FF2B5EF4-FFF2-40B4-BE49-F238E27FC236}">
                  <a16:creationId xmlns:a16="http://schemas.microsoft.com/office/drawing/2014/main" id="{C6B8EBBF-D46C-412E-9F3B-12F4BBFCF6AD}"/>
                </a:ext>
              </a:extLst>
            </p:cNvPr>
            <p:cNvSpPr/>
            <p:nvPr/>
          </p:nvSpPr>
          <p:spPr>
            <a:xfrm>
              <a:off x="5815011" y="1934743"/>
              <a:ext cx="923925" cy="1272423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2" descr="IconExperience » G-Collection » Lock Icon">
              <a:extLst>
                <a:ext uri="{FF2B5EF4-FFF2-40B4-BE49-F238E27FC236}">
                  <a16:creationId xmlns:a16="http://schemas.microsoft.com/office/drawing/2014/main" id="{7B358156-836D-444F-8EC9-6FB733490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4" y="1755982"/>
              <a:ext cx="723901" cy="7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66973-2692-425E-942A-D249CB1CC2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9583" y="794270"/>
            <a:ext cx="1258073" cy="8620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E837C2-F1D8-4AB6-866F-E4B09243BFD0}"/>
              </a:ext>
            </a:extLst>
          </p:cNvPr>
          <p:cNvSpPr txBox="1"/>
          <p:nvPr/>
        </p:nvSpPr>
        <p:spPr>
          <a:xfrm>
            <a:off x="7883296" y="440957"/>
            <a:ext cx="1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Worker threads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AA1624-A5FD-4702-A38B-781CB9A5EED1}"/>
              </a:ext>
            </a:extLst>
          </p:cNvPr>
          <p:cNvGrpSpPr/>
          <p:nvPr/>
        </p:nvGrpSpPr>
        <p:grpSpPr>
          <a:xfrm>
            <a:off x="10062132" y="2111791"/>
            <a:ext cx="1185864" cy="1451184"/>
            <a:chOff x="5815011" y="1755982"/>
            <a:chExt cx="1185864" cy="1451184"/>
          </a:xfrm>
        </p:grpSpPr>
        <p:sp>
          <p:nvSpPr>
            <p:cNvPr id="20" name="Flowchart: Internal Storage 19">
              <a:extLst>
                <a:ext uri="{FF2B5EF4-FFF2-40B4-BE49-F238E27FC236}">
                  <a16:creationId xmlns:a16="http://schemas.microsoft.com/office/drawing/2014/main" id="{47898B0F-2D14-4199-A3A5-62326A6E8EC6}"/>
                </a:ext>
              </a:extLst>
            </p:cNvPr>
            <p:cNvSpPr/>
            <p:nvPr/>
          </p:nvSpPr>
          <p:spPr>
            <a:xfrm>
              <a:off x="5815011" y="1934743"/>
              <a:ext cx="923925" cy="1272423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IconExperience » G-Collection » Lock Icon">
              <a:extLst>
                <a:ext uri="{FF2B5EF4-FFF2-40B4-BE49-F238E27FC236}">
                  <a16:creationId xmlns:a16="http://schemas.microsoft.com/office/drawing/2014/main" id="{AC2F9904-2B2D-493F-94C2-05B746F26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4" y="1755982"/>
              <a:ext cx="723901" cy="7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D462DED-7BD0-4C82-918A-DFF7BA2981F8}"/>
              </a:ext>
            </a:extLst>
          </p:cNvPr>
          <p:cNvGrpSpPr/>
          <p:nvPr/>
        </p:nvGrpSpPr>
        <p:grpSpPr>
          <a:xfrm>
            <a:off x="7319961" y="2111791"/>
            <a:ext cx="1185864" cy="1451184"/>
            <a:chOff x="5815011" y="1755982"/>
            <a:chExt cx="1185864" cy="1451184"/>
          </a:xfrm>
        </p:grpSpPr>
        <p:sp>
          <p:nvSpPr>
            <p:cNvPr id="23" name="Flowchart: Internal Storage 22">
              <a:extLst>
                <a:ext uri="{FF2B5EF4-FFF2-40B4-BE49-F238E27FC236}">
                  <a16:creationId xmlns:a16="http://schemas.microsoft.com/office/drawing/2014/main" id="{B45F914A-F663-45EF-BD08-6825A2EF94F7}"/>
                </a:ext>
              </a:extLst>
            </p:cNvPr>
            <p:cNvSpPr/>
            <p:nvPr/>
          </p:nvSpPr>
          <p:spPr>
            <a:xfrm>
              <a:off x="5815011" y="1934743"/>
              <a:ext cx="923925" cy="1272423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IconExperience » G-Collection » Lock Icon">
              <a:extLst>
                <a:ext uri="{FF2B5EF4-FFF2-40B4-BE49-F238E27FC236}">
                  <a16:creationId xmlns:a16="http://schemas.microsoft.com/office/drawing/2014/main" id="{DA8E89EB-229E-470B-A7A9-51BA2FA395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4" y="1755982"/>
              <a:ext cx="723901" cy="7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637AFF-0FF2-4994-8316-91F9112EFF54}"/>
              </a:ext>
            </a:extLst>
          </p:cNvPr>
          <p:cNvGrpSpPr/>
          <p:nvPr/>
        </p:nvGrpSpPr>
        <p:grpSpPr>
          <a:xfrm>
            <a:off x="8705849" y="2111791"/>
            <a:ext cx="1185864" cy="1451184"/>
            <a:chOff x="5815011" y="1755982"/>
            <a:chExt cx="1185864" cy="1451184"/>
          </a:xfrm>
        </p:grpSpPr>
        <p:sp>
          <p:nvSpPr>
            <p:cNvPr id="29" name="Flowchart: Internal Storage 28">
              <a:extLst>
                <a:ext uri="{FF2B5EF4-FFF2-40B4-BE49-F238E27FC236}">
                  <a16:creationId xmlns:a16="http://schemas.microsoft.com/office/drawing/2014/main" id="{5F67090C-14C6-42E6-87BB-7ED11E14B6C1}"/>
                </a:ext>
              </a:extLst>
            </p:cNvPr>
            <p:cNvSpPr/>
            <p:nvPr/>
          </p:nvSpPr>
          <p:spPr>
            <a:xfrm>
              <a:off x="5815011" y="1934743"/>
              <a:ext cx="923925" cy="1272423"/>
            </a:xfrm>
            <a:prstGeom prst="flowChartInternalStora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" descr="IconExperience » G-Collection » Lock Icon">
              <a:extLst>
                <a:ext uri="{FF2B5EF4-FFF2-40B4-BE49-F238E27FC236}">
                  <a16:creationId xmlns:a16="http://schemas.microsoft.com/office/drawing/2014/main" id="{114EFC12-972B-44AD-9BBE-9C005CF70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974" y="1755982"/>
              <a:ext cx="723901" cy="723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CE861B44-9D9A-4B11-9518-15145CE275B8}"/>
              </a:ext>
            </a:extLst>
          </p:cNvPr>
          <p:cNvCxnSpPr>
            <a:cxnSpLocks/>
          </p:cNvCxnSpPr>
          <p:nvPr/>
        </p:nvCxnSpPr>
        <p:spPr>
          <a:xfrm flipH="1">
            <a:off x="6914757" y="1779885"/>
            <a:ext cx="1591068" cy="40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7FD37F-C365-4B33-85E9-76F023F44131}"/>
              </a:ext>
            </a:extLst>
          </p:cNvPr>
          <p:cNvSpPr txBox="1"/>
          <p:nvPr/>
        </p:nvSpPr>
        <p:spPr>
          <a:xfrm>
            <a:off x="6901309" y="1720789"/>
            <a:ext cx="149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H(K)</a:t>
            </a:r>
          </a:p>
        </p:txBody>
      </p:sp>
      <p:sp>
        <p:nvSpPr>
          <p:cNvPr id="2052" name="Left Brace 2051">
            <a:extLst>
              <a:ext uri="{FF2B5EF4-FFF2-40B4-BE49-F238E27FC236}">
                <a16:creationId xmlns:a16="http://schemas.microsoft.com/office/drawing/2014/main" id="{D0B4AC8F-F92B-4F18-8D9E-D468592B2733}"/>
              </a:ext>
            </a:extLst>
          </p:cNvPr>
          <p:cNvSpPr/>
          <p:nvPr/>
        </p:nvSpPr>
        <p:spPr>
          <a:xfrm rot="16200000">
            <a:off x="8296265" y="1203355"/>
            <a:ext cx="208538" cy="517104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4D4A6C-8539-4898-851C-140F5419A06C}"/>
              </a:ext>
            </a:extLst>
          </p:cNvPr>
          <p:cNvSpPr txBox="1"/>
          <p:nvPr/>
        </p:nvSpPr>
        <p:spPr>
          <a:xfrm>
            <a:off x="7527295" y="3932565"/>
            <a:ext cx="1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 </a:t>
            </a:r>
            <a:r>
              <a:rPr lang="en-US" sz="1400" dirty="0" err="1"/>
              <a:t>hashtables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14B8C6-A3DC-4123-9037-975EDE7C59C3}"/>
              </a:ext>
            </a:extLst>
          </p:cNvPr>
          <p:cNvSpPr txBox="1"/>
          <p:nvPr/>
        </p:nvSpPr>
        <p:spPr>
          <a:xfrm>
            <a:off x="5059133" y="1379556"/>
            <a:ext cx="1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Our “</a:t>
            </a:r>
            <a:r>
              <a:rPr lang="en-US" sz="1400" dirty="0" err="1"/>
              <a:t>bigtable</a:t>
            </a:r>
            <a:r>
              <a:rPr lang="en-US" sz="1400" dirty="0"/>
              <a:t>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CFDC9E-6EEC-4330-9B46-9D6087A65B84}"/>
              </a:ext>
            </a:extLst>
          </p:cNvPr>
          <p:cNvSpPr txBox="1"/>
          <p:nvPr/>
        </p:nvSpPr>
        <p:spPr>
          <a:xfrm>
            <a:off x="7586466" y="2969476"/>
            <a:ext cx="174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… … </a:t>
            </a:r>
          </a:p>
        </p:txBody>
      </p:sp>
    </p:spTree>
    <p:extLst>
      <p:ext uri="{BB962C8B-B14F-4D97-AF65-F5344CB8AC3E}">
        <p14:creationId xmlns:p14="http://schemas.microsoft.com/office/powerpoint/2010/main" val="1372826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EB7BA9A4-448D-4242-8E37-357BD0EB0C38}"/>
              </a:ext>
            </a:extLst>
          </p:cNvPr>
          <p:cNvSpPr/>
          <p:nvPr/>
        </p:nvSpPr>
        <p:spPr>
          <a:xfrm>
            <a:off x="1343278" y="4062202"/>
            <a:ext cx="1513211" cy="29940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67CEC93-E332-4863-876C-383191BBB097}"/>
              </a:ext>
            </a:extLst>
          </p:cNvPr>
          <p:cNvSpPr/>
          <p:nvPr/>
        </p:nvSpPr>
        <p:spPr>
          <a:xfrm>
            <a:off x="3567239" y="1398574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0 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9EE71B76-C0CE-418A-9342-3900702046F0}"/>
              </a:ext>
            </a:extLst>
          </p:cNvPr>
          <p:cNvSpPr/>
          <p:nvPr/>
        </p:nvSpPr>
        <p:spPr>
          <a:xfrm>
            <a:off x="3567239" y="2012220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1FD6AA0D-CC5E-4B48-B3FF-A839891EE525}"/>
              </a:ext>
            </a:extLst>
          </p:cNvPr>
          <p:cNvSpPr/>
          <p:nvPr/>
        </p:nvSpPr>
        <p:spPr>
          <a:xfrm>
            <a:off x="3567238" y="2565176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 </a:t>
            </a:r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1758FAF6-D51C-43A3-8EC6-E3430F7F5B7E}"/>
              </a:ext>
            </a:extLst>
          </p:cNvPr>
          <p:cNvSpPr/>
          <p:nvPr/>
        </p:nvSpPr>
        <p:spPr>
          <a:xfrm>
            <a:off x="3567238" y="3694015"/>
            <a:ext cx="2153830" cy="29940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N-1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9B97E4D-8BD3-4C32-8DFB-5B43FB8E1A0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56489" y="1548277"/>
            <a:ext cx="710750" cy="26636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2066806-7957-4070-9688-CC154F4EA17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856489" y="2161923"/>
            <a:ext cx="710750" cy="20499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D1CA251-E7A0-4239-A461-032E7310BF5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6489" y="2714879"/>
            <a:ext cx="710749" cy="14970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7DBC739-599E-44C6-8A87-AF8198B81C4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856489" y="3843718"/>
            <a:ext cx="710749" cy="368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73CB1A38-7ED9-4E16-AAD1-8D1A58CE6BB5}"/>
              </a:ext>
            </a:extLst>
          </p:cNvPr>
          <p:cNvSpPr/>
          <p:nvPr/>
        </p:nvSpPr>
        <p:spPr>
          <a:xfrm>
            <a:off x="6470933" y="4062202"/>
            <a:ext cx="1513211" cy="299405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E7C3AE7-FC2B-4E77-849A-2FB8E263A43D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5721069" y="1548277"/>
            <a:ext cx="749864" cy="26636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F664B9-FE18-4679-8D87-ED2AE274ABD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5721069" y="2161923"/>
            <a:ext cx="749864" cy="20499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C985C2-8F2A-4749-84E1-F825D50CEB9D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721068" y="2714879"/>
            <a:ext cx="749865" cy="14970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26F8D19-8911-4CD2-AFF0-30053AAEA8F7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5721068" y="3843718"/>
            <a:ext cx="749865" cy="3681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521E72-8091-4B08-AD3A-5AAF56F40A9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0191" y="4211905"/>
            <a:ext cx="62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000351-DAFC-44D9-ACDC-C904DF7F370A}"/>
              </a:ext>
            </a:extLst>
          </p:cNvPr>
          <p:cNvCxnSpPr>
            <a:cxnSpLocks/>
          </p:cNvCxnSpPr>
          <p:nvPr/>
        </p:nvCxnSpPr>
        <p:spPr>
          <a:xfrm>
            <a:off x="7984144" y="4206511"/>
            <a:ext cx="62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60AFDA7-20C6-46E3-8ECB-616F9CE34B2B}"/>
              </a:ext>
            </a:extLst>
          </p:cNvPr>
          <p:cNvSpPr/>
          <p:nvPr/>
        </p:nvSpPr>
        <p:spPr>
          <a:xfrm>
            <a:off x="1298015" y="4536933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phase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F80A2C-438F-42FC-81BB-2E613253430B}"/>
              </a:ext>
            </a:extLst>
          </p:cNvPr>
          <p:cNvSpPr/>
          <p:nvPr/>
        </p:nvSpPr>
        <p:spPr>
          <a:xfrm>
            <a:off x="3675929" y="4536933"/>
            <a:ext cx="1891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parallel phase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637F81-96F9-430D-8705-CE457FC3CEDD}"/>
              </a:ext>
            </a:extLst>
          </p:cNvPr>
          <p:cNvSpPr/>
          <p:nvPr/>
        </p:nvSpPr>
        <p:spPr>
          <a:xfrm>
            <a:off x="5889374" y="4536933"/>
            <a:ext cx="3159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The cleanup phase (+validating)</a:t>
            </a:r>
          </a:p>
        </p:txBody>
      </p:sp>
    </p:spTree>
    <p:extLst>
      <p:ext uri="{BB962C8B-B14F-4D97-AF65-F5344CB8AC3E}">
        <p14:creationId xmlns:p14="http://schemas.microsoft.com/office/powerpoint/2010/main" val="278596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Lin</dc:creator>
  <cp:lastModifiedBy>Felix Lin</cp:lastModifiedBy>
  <cp:revision>8</cp:revision>
  <dcterms:created xsi:type="dcterms:W3CDTF">2020-06-27T12:31:37Z</dcterms:created>
  <dcterms:modified xsi:type="dcterms:W3CDTF">2020-06-28T00:19:59Z</dcterms:modified>
</cp:coreProperties>
</file>