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E8BA-B266-4F29-A648-55F0E32EF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6CA0A-0A77-4884-B768-549C95E6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9F1E-E945-4122-AE80-BF3ED41D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22CE7-B260-45C2-BC47-60F3F5CF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838D-16C6-4F17-BF9F-6731362B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CA5-A254-4729-A278-536FA01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69CF-E0FF-42C0-BF5C-000295216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669D-504F-4AEC-BCE5-E2E6018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2C3F-F8C5-45C7-87CA-09859BEE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BE11-5D07-4233-A219-FFAA8747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0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0EAAC-835A-4061-B3B1-5BE41580D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8BF5-59C9-4DFB-8C9A-72B0A7CE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4374-2E69-4678-8921-BF229FD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233A-C746-4E79-8066-6C1BEEED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C6C4-6E04-43E2-8EEA-B3A3003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6352-E7C8-4E18-B778-2DDC61E5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841F-D4E9-41D6-BF55-240020CB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60E2-3A43-4108-BF45-E02889D4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AB92-8B5E-4455-980C-A3EAD8CD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8685-2283-4794-8108-9EE320EA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54EE-8DFD-4F22-85C8-81C6D5D6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54D48-1088-4F14-8798-80EFB4581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3638-27B6-40DD-B433-0D95309B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64B1-6076-4AA7-A836-E81701B3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12BF-235B-4E34-86BF-CE3A1438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4AEB-D3A8-4EE0-BDA8-BE90E751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D238-312B-4FE5-877D-BE3DBF568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5C65-33A5-4A15-A796-7872EF67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CA48-E769-4DFB-B299-67CE4DD5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B61D3-03F3-468E-9E1A-01382841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1F02-DEF8-4C14-B5EE-C9E42644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FA34-90B0-40E4-B14C-D3DB88D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AE68-0426-41A0-9ABC-C44A93E3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F094-66B2-4BF9-8159-D47D3F7A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0C5AF-FE7A-472A-B588-84C9C6D86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D4389-ECB1-49CE-9CFC-D8CCE86CC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6C27E-2A36-4955-A8D4-F231D7AF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CDBB0-4408-4D12-ABC9-757CA2ED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49938-D1F3-42D8-A4E4-B9194172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9FB7-2580-4B59-A212-F2282D9F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EE1AB-CF56-4271-9DFA-A545F952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D478-A84C-4116-9996-EBA722D8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7029E-F80F-4938-9A8B-C837B5B9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DD8B9-4B28-4069-88F6-40BB904D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EF6DE-5439-4722-9E35-879BB5E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072F-BE8C-4EA6-B41A-9B3AAB2F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861-F1AE-4AF5-BD04-8B700019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9445-E899-4329-9AEE-EA936789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C814-AF51-42DF-ABF0-8579B4240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D8F7-7F17-4FBA-A834-F39499DF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8648-A83B-4A3F-B5C0-FF19576A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DE15-8EC6-456C-9AEC-AFEB4CF1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230B-3CCE-4336-A3E4-82BBFB2D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573E-6F79-4EED-93C7-93F7713EE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C159A-020D-4178-811F-781E3B37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E0AE5-7D15-4751-B4F0-B277A7A9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8ADF-9B34-4D9B-BB99-07E4722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36BE4-467D-4298-B2D4-EF2A113E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48A51-70E0-4771-AEA3-A62FCC61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C640-D3EB-40C7-9A11-75397D35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79D9-35EB-460C-86D5-98AE2BA45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8A21-A0C3-412A-AC10-1A4B7751AA8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9608-8C28-4AAE-83D3-4ACAAA38D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8D46-61DB-439A-8249-EE48D9FF1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BB5F-87A5-4751-BBF8-52210019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2AA7E6CC-A0B3-4FC7-8D54-523F7F50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39" y="0"/>
            <a:ext cx="64609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02F6A7-771F-4667-9731-8647520CDCD4}"/>
              </a:ext>
            </a:extLst>
          </p:cNvPr>
          <p:cNvSpPr txBox="1"/>
          <p:nvPr/>
        </p:nvSpPr>
        <p:spPr>
          <a:xfrm>
            <a:off x="6775450" y="5241925"/>
            <a:ext cx="237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QEMU console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44A68-A2A9-4459-BA6A-775BDEA2FA9E}"/>
              </a:ext>
            </a:extLst>
          </p:cNvPr>
          <p:cNvSpPr txBox="1"/>
          <p:nvPr/>
        </p:nvSpPr>
        <p:spPr>
          <a:xfrm>
            <a:off x="6705600" y="473075"/>
            <a:ext cx="23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secure world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3E858-DE25-4428-BC03-AA1C793AAA0B}"/>
              </a:ext>
            </a:extLst>
          </p:cNvPr>
          <p:cNvSpPr txBox="1"/>
          <p:nvPr/>
        </p:nvSpPr>
        <p:spPr>
          <a:xfrm>
            <a:off x="3194050" y="473075"/>
            <a:ext cx="23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normal world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424489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1</cp:revision>
  <dcterms:created xsi:type="dcterms:W3CDTF">2020-07-14T14:20:34Z</dcterms:created>
  <dcterms:modified xsi:type="dcterms:W3CDTF">2020-07-14T14:31:52Z</dcterms:modified>
</cp:coreProperties>
</file>