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201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1453-FBCE-4BAF-AF1A-DEC143ECCC2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3093-1C8C-4117-9DC6-03769F1A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1453-FBCE-4BAF-AF1A-DEC143ECCC2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3093-1C8C-4117-9DC6-03769F1A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1453-FBCE-4BAF-AF1A-DEC143ECCC2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3093-1C8C-4117-9DC6-03769F1A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1453-FBCE-4BAF-AF1A-DEC143ECCC2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3093-1C8C-4117-9DC6-03769F1A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4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1453-FBCE-4BAF-AF1A-DEC143ECCC2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3093-1C8C-4117-9DC6-03769F1A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2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1453-FBCE-4BAF-AF1A-DEC143ECCC2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3093-1C8C-4117-9DC6-03769F1A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5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1453-FBCE-4BAF-AF1A-DEC143ECCC2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3093-1C8C-4117-9DC6-03769F1A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5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1453-FBCE-4BAF-AF1A-DEC143ECCC2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3093-1C8C-4117-9DC6-03769F1A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3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1453-FBCE-4BAF-AF1A-DEC143ECCC2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3093-1C8C-4117-9DC6-03769F1A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6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1453-FBCE-4BAF-AF1A-DEC143ECCC2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3093-1C8C-4117-9DC6-03769F1A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0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1453-FBCE-4BAF-AF1A-DEC143ECCC2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3093-1C8C-4117-9DC6-03769F1A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6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41453-FBCE-4BAF-AF1A-DEC143ECCC2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3093-1C8C-4117-9DC6-03769F1A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3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73D72B-A3FB-41E4-BEF1-A5ED7A8F32FC}"/>
              </a:ext>
            </a:extLst>
          </p:cNvPr>
          <p:cNvSpPr/>
          <p:nvPr/>
        </p:nvSpPr>
        <p:spPr>
          <a:xfrm>
            <a:off x="2886075" y="1981200"/>
            <a:ext cx="2019300" cy="2406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9F752D-4DE9-4149-81DD-1CCDC655FE48}"/>
              </a:ext>
            </a:extLst>
          </p:cNvPr>
          <p:cNvSpPr/>
          <p:nvPr/>
        </p:nvSpPr>
        <p:spPr>
          <a:xfrm>
            <a:off x="4905375" y="1981200"/>
            <a:ext cx="2019300" cy="24066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2CEFFC-C9A7-49E4-93F6-B4CFE6424771}"/>
              </a:ext>
            </a:extLst>
          </p:cNvPr>
          <p:cNvSpPr/>
          <p:nvPr/>
        </p:nvSpPr>
        <p:spPr>
          <a:xfrm>
            <a:off x="5105401" y="2888357"/>
            <a:ext cx="161925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vision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C5F06-9C6C-4220-938E-9C22047846D5}"/>
              </a:ext>
            </a:extLst>
          </p:cNvPr>
          <p:cNvSpPr txBox="1"/>
          <p:nvPr/>
        </p:nvSpPr>
        <p:spPr>
          <a:xfrm>
            <a:off x="448067" y="2056884"/>
            <a:ext cx="2184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Encrypted images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by a trusted party, e.g. a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D5FA36-845B-40BF-BA21-CE6EA88CABA8}"/>
              </a:ext>
            </a:extLst>
          </p:cNvPr>
          <p:cNvSpPr txBox="1"/>
          <p:nvPr/>
        </p:nvSpPr>
        <p:spPr>
          <a:xfrm>
            <a:off x="530438" y="3416122"/>
            <a:ext cx="201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Encrypted results</a:t>
            </a:r>
            <a:r>
              <a:rPr lang="en-US" dirty="0"/>
              <a:t> 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to be decrypted by a trusted party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0B1BB6-1D73-4F70-B6AC-04AB2FED1302}"/>
              </a:ext>
            </a:extLst>
          </p:cNvPr>
          <p:cNvSpPr txBox="1"/>
          <p:nvPr/>
        </p:nvSpPr>
        <p:spPr>
          <a:xfrm>
            <a:off x="4199284" y="4410313"/>
            <a:ext cx="182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test platform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4EA4A-E39A-4591-BEF3-F40074F24C12}"/>
              </a:ext>
            </a:extLst>
          </p:cNvPr>
          <p:cNvSpPr/>
          <p:nvPr/>
        </p:nvSpPr>
        <p:spPr>
          <a:xfrm>
            <a:off x="5105401" y="2056884"/>
            <a:ext cx="161925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decrypt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B9075DF-6B6D-4201-B67D-03608736C0BE}"/>
              </a:ext>
            </a:extLst>
          </p:cNvPr>
          <p:cNvSpPr/>
          <p:nvPr/>
        </p:nvSpPr>
        <p:spPr>
          <a:xfrm>
            <a:off x="2543175" y="2156599"/>
            <a:ext cx="2562226" cy="36195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F89A9EB-7CE6-4512-B5FD-E741780B863F}"/>
              </a:ext>
            </a:extLst>
          </p:cNvPr>
          <p:cNvSpPr/>
          <p:nvPr/>
        </p:nvSpPr>
        <p:spPr>
          <a:xfrm rot="5400000">
            <a:off x="5737349" y="2593727"/>
            <a:ext cx="368836" cy="36195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65BCB9-9326-4F70-B691-5B503683D1DC}"/>
              </a:ext>
            </a:extLst>
          </p:cNvPr>
          <p:cNvSpPr txBox="1"/>
          <p:nvPr/>
        </p:nvSpPr>
        <p:spPr>
          <a:xfrm>
            <a:off x="1708150" y="406099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Normal world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CD86C-0DB1-4F3E-A877-78FD674CAE27}"/>
              </a:ext>
            </a:extLst>
          </p:cNvPr>
          <p:cNvSpPr txBox="1"/>
          <p:nvPr/>
        </p:nvSpPr>
        <p:spPr>
          <a:xfrm>
            <a:off x="3656804" y="40536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Secure world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7E1EC-B4A0-4FB2-9F50-0E30DAAB5D34}"/>
              </a:ext>
            </a:extLst>
          </p:cNvPr>
          <p:cNvSpPr/>
          <p:nvPr/>
        </p:nvSpPr>
        <p:spPr>
          <a:xfrm>
            <a:off x="5105400" y="3634383"/>
            <a:ext cx="1619250" cy="4206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C45B42C-10A5-458F-96A7-BDA1043C1985}"/>
              </a:ext>
            </a:extLst>
          </p:cNvPr>
          <p:cNvSpPr/>
          <p:nvPr/>
        </p:nvSpPr>
        <p:spPr>
          <a:xfrm rot="5400000">
            <a:off x="5737349" y="3433912"/>
            <a:ext cx="368836" cy="36195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407098B-E525-4FAB-93B0-291D6B204D17}"/>
              </a:ext>
            </a:extLst>
          </p:cNvPr>
          <p:cNvSpPr/>
          <p:nvPr/>
        </p:nvSpPr>
        <p:spPr>
          <a:xfrm rot="10800000">
            <a:off x="2520158" y="3657719"/>
            <a:ext cx="2585242" cy="36195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73D72B-A3FB-41E4-BEF1-A5ED7A8F32FC}"/>
              </a:ext>
            </a:extLst>
          </p:cNvPr>
          <p:cNvSpPr/>
          <p:nvPr/>
        </p:nvSpPr>
        <p:spPr>
          <a:xfrm>
            <a:off x="2886075" y="1981200"/>
            <a:ext cx="2019300" cy="22383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world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9F752D-4DE9-4149-81DD-1CCDC655FE48}"/>
              </a:ext>
            </a:extLst>
          </p:cNvPr>
          <p:cNvSpPr/>
          <p:nvPr/>
        </p:nvSpPr>
        <p:spPr>
          <a:xfrm>
            <a:off x="4905375" y="1981200"/>
            <a:ext cx="2019300" cy="22383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world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2CEFFC-C9A7-49E4-93F6-B4CFE6424771}"/>
              </a:ext>
            </a:extLst>
          </p:cNvPr>
          <p:cNvSpPr/>
          <p:nvPr/>
        </p:nvSpPr>
        <p:spPr>
          <a:xfrm>
            <a:off x="5105401" y="2286000"/>
            <a:ext cx="161925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detection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C5F06-9C6C-4220-938E-9C22047846D5}"/>
              </a:ext>
            </a:extLst>
          </p:cNvPr>
          <p:cNvSpPr txBox="1"/>
          <p:nvPr/>
        </p:nvSpPr>
        <p:spPr>
          <a:xfrm>
            <a:off x="140057" y="1943100"/>
            <a:ext cx="184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 images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D5FA36-845B-40BF-BA21-CE6EA88CABA8}"/>
              </a:ext>
            </a:extLst>
          </p:cNvPr>
          <p:cNvSpPr txBox="1"/>
          <p:nvPr/>
        </p:nvSpPr>
        <p:spPr>
          <a:xfrm>
            <a:off x="3695700" y="3409950"/>
            <a:ext cx="167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Bounding boxes</a:t>
            </a:r>
          </a:p>
        </p:txBody>
      </p:sp>
    </p:spTree>
    <p:extLst>
      <p:ext uri="{BB962C8B-B14F-4D97-AF65-F5344CB8AC3E}">
        <p14:creationId xmlns:p14="http://schemas.microsoft.com/office/powerpoint/2010/main" val="115523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43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Lin</dc:creator>
  <cp:lastModifiedBy>Lin, Felix (xl6yq)</cp:lastModifiedBy>
  <cp:revision>7</cp:revision>
  <dcterms:created xsi:type="dcterms:W3CDTF">2020-07-15T14:21:02Z</dcterms:created>
  <dcterms:modified xsi:type="dcterms:W3CDTF">2020-11-24T14:58:58Z</dcterms:modified>
</cp:coreProperties>
</file>