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5B53-C8AB-47C8-B59A-F0EB8D45A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99B5B-B423-4F05-AC9F-654DF0F33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2927-8285-49D8-B4EB-796A4313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D42C9-D027-46BF-ADC3-1E7C7B72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85EEB-42C2-44DF-97D2-53CCE454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E2BC-40BB-44AB-82A6-E1D60F99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B0FCB-3050-4953-89CD-DD06E7577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AE732-914C-4885-AC73-965DB8E1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F40D8-FA26-410E-9270-DD86CEC2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F195B-FC77-47A2-959C-1F154B3F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8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D5AA5-BB2C-4ADB-A65E-83BE205DF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4B9B3-F93C-4969-A391-6782A95C9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4783-C460-4956-BB97-80704951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4AC44-8586-4649-919D-BD5BE05E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A6B58-9ED7-4DB9-BBBF-506311AE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3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E409-8D60-4619-9CF5-F8D951DC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6B92-AF39-422B-A52B-4F6B961FD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DD54-C2D3-41D7-BB44-5334923D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B352A-39BC-493F-8D49-8F02F309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6E88-9417-4980-B922-D5A5AB6C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6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8B17-BDDB-482D-9221-025A21F6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50113-C54E-46DE-B19E-568012AC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A0F7F-5FCC-47B6-9503-657062EB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F83DF-95AF-4E4C-986B-D021C9AA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590CB-497F-4B20-8FFF-21DE3DE3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2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6BC4-903A-4D50-9016-9D2CC64F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88EC-35C3-4F94-B1E7-D9038B271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F616A-8A56-4E2C-8070-358D8F201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77191-EEC1-420F-83CF-3D9585C6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60001-E393-40C0-BCD0-F827240A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F3C63-3104-44CB-A63C-C0748553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F7F4-5DCF-40E6-80C8-63A89758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EB0CE-0221-4BCC-9B04-8C2D1D99E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77FD2-C172-47EC-8B35-5F194E612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5EC90-09E5-47AC-AA00-580FE6F2F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8804B-0F1B-4B76-9AD3-8AC9FE324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5E93B-14C7-4EF5-9B14-3F9E935F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35B0A-B320-43BF-A7A5-3CC35EE1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DAB08-1A01-469F-AD19-9491BBD1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9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E326-AF9A-4F03-93D7-1642BC4C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DDB24-11FC-4459-BF2C-AB795064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36D9B-5191-4C3E-A16D-E7987C60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C4B7B-7CA7-4D73-AEB3-7A205E82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8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A8198-98B2-4686-8A4E-356004F0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FEF01-D9AC-4D6B-8E3D-F8682A20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C961-C4B6-41E0-8265-3AF5B3D2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9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C66A-B987-4516-9F01-7197012C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85D3-57A6-49EA-B4CE-258EF515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8B4AE-2BC6-44D3-B171-8C50D568E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8C2E1-B747-42D5-878C-632B3565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91E82-1340-4DA6-B667-05456324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F3E6B-CA31-4A71-AAE3-BD25C622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4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2963-F070-4D4E-8E60-EC5C7F69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729F2-4352-4BDF-A5CE-34145DB41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14BB5-3D62-4FB9-8ABF-51DD736E3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2CC02-AD53-4B42-9A28-D29608E5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D52BF-17B7-4B66-B2D9-F61250D2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56F68-8B53-4A26-9864-F25264FB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4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C6080-1474-4FA5-8742-4AFE840C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DE1CF-0D12-42BC-B944-F625ADC9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FF754-98B7-431B-BF95-30E422038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EA6D-3C4E-46D1-9D37-1BCDD18678E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36DD3-5F0C-4B63-8BBA-0E4A98886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32CEF-B514-411B-A536-1643D766A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6D0C-88A4-42D4-8C9F-31134BBF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3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74318F-F40A-4702-B7CA-8FC6D57EA9C1}"/>
              </a:ext>
            </a:extLst>
          </p:cNvPr>
          <p:cNvSpPr/>
          <p:nvPr/>
        </p:nvSpPr>
        <p:spPr>
          <a:xfrm>
            <a:off x="1900136" y="1569396"/>
            <a:ext cx="1556426" cy="1660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cpu_context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53ACA0-701A-4E4B-821C-DF2FB75C97FA}"/>
              </a:ext>
            </a:extLst>
          </p:cNvPr>
          <p:cNvSpPr/>
          <p:nvPr/>
        </p:nvSpPr>
        <p:spPr>
          <a:xfrm>
            <a:off x="1900136" y="1569394"/>
            <a:ext cx="1556426" cy="398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25791F-E612-4980-A84E-4910708D54EE}"/>
              </a:ext>
            </a:extLst>
          </p:cNvPr>
          <p:cNvSpPr/>
          <p:nvPr/>
        </p:nvSpPr>
        <p:spPr>
          <a:xfrm>
            <a:off x="2210282" y="3719208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21064-08CF-4B84-9411-FBF8DD227DEB}"/>
              </a:ext>
            </a:extLst>
          </p:cNvPr>
          <p:cNvSpPr/>
          <p:nvPr/>
        </p:nvSpPr>
        <p:spPr>
          <a:xfrm>
            <a:off x="2644784" y="3719208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B3FE60-86B8-4A00-8E4B-6236F7CE5B44}"/>
              </a:ext>
            </a:extLst>
          </p:cNvPr>
          <p:cNvSpPr/>
          <p:nvPr/>
        </p:nvSpPr>
        <p:spPr>
          <a:xfrm>
            <a:off x="3079286" y="3719207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A3A821-05DC-4624-8445-749EA5541741}"/>
              </a:ext>
            </a:extLst>
          </p:cNvPr>
          <p:cNvSpPr/>
          <p:nvPr/>
        </p:nvSpPr>
        <p:spPr>
          <a:xfrm>
            <a:off x="3967745" y="3719206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B0A1C7-9941-4147-AEF4-890060932DF3}"/>
              </a:ext>
            </a:extLst>
          </p:cNvPr>
          <p:cNvSpPr/>
          <p:nvPr/>
        </p:nvSpPr>
        <p:spPr>
          <a:xfrm>
            <a:off x="2220009" y="3719206"/>
            <a:ext cx="2182238" cy="398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54DFF-DCED-4456-830D-3EBA9AAEF793}"/>
              </a:ext>
            </a:extLst>
          </p:cNvPr>
          <p:cNvSpPr txBox="1"/>
          <p:nvPr/>
        </p:nvSpPr>
        <p:spPr>
          <a:xfrm rot="16200000">
            <a:off x="1011676" y="2209371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task_struct</a:t>
            </a:r>
            <a:endParaRPr lang="en-US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D9EAC18-CF30-4046-8DD5-2557426A839F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2308129" y="3348988"/>
            <a:ext cx="489625" cy="250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4B3C0-96DE-41D3-9AC5-F2307F6A7B00}"/>
              </a:ext>
            </a:extLst>
          </p:cNvPr>
          <p:cNvSpPr/>
          <p:nvPr/>
        </p:nvSpPr>
        <p:spPr>
          <a:xfrm>
            <a:off x="3933217" y="1569396"/>
            <a:ext cx="1556426" cy="1660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cpu_context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AAADE2-0B08-48CF-8495-00AAFF012702}"/>
              </a:ext>
            </a:extLst>
          </p:cNvPr>
          <p:cNvSpPr/>
          <p:nvPr/>
        </p:nvSpPr>
        <p:spPr>
          <a:xfrm>
            <a:off x="3933217" y="1569394"/>
            <a:ext cx="1556426" cy="398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5693E3-B535-471D-B9CA-C1858CB4FA89}"/>
              </a:ext>
            </a:extLst>
          </p:cNvPr>
          <p:cNvSpPr txBox="1"/>
          <p:nvPr/>
        </p:nvSpPr>
        <p:spPr>
          <a:xfrm rot="16200000">
            <a:off x="3121778" y="2225042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task_struct</a:t>
            </a:r>
            <a:endParaRPr lang="en-US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C12AC4F-BBC5-4031-8BFA-E486EBBAB5A9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rot="5400000" flipH="1" flipV="1">
            <a:off x="3541920" y="2549699"/>
            <a:ext cx="489625" cy="1849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3B182D-EF67-4C3B-96E9-761DB6CE5C92}"/>
              </a:ext>
            </a:extLst>
          </p:cNvPr>
          <p:cNvSpPr txBox="1"/>
          <p:nvPr/>
        </p:nvSpPr>
        <p:spPr>
          <a:xfrm>
            <a:off x="3546925" y="869511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B3420-0411-440E-B4A4-F37FCCE035EA}"/>
              </a:ext>
            </a:extLst>
          </p:cNvPr>
          <p:cNvSpPr txBox="1"/>
          <p:nvPr/>
        </p:nvSpPr>
        <p:spPr>
          <a:xfrm>
            <a:off x="611340" y="3733957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task[NR_TASKS]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DC9AFC8-B38B-4825-806A-C51FF212D46D}"/>
              </a:ext>
            </a:extLst>
          </p:cNvPr>
          <p:cNvSpPr/>
          <p:nvPr/>
        </p:nvSpPr>
        <p:spPr>
          <a:xfrm rot="9137474">
            <a:off x="3099830" y="1219141"/>
            <a:ext cx="545888" cy="168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03C149-E1E6-41D3-9105-B3585D9D81B1}"/>
              </a:ext>
            </a:extLst>
          </p:cNvPr>
          <p:cNvSpPr txBox="1"/>
          <p:nvPr/>
        </p:nvSpPr>
        <p:spPr>
          <a:xfrm>
            <a:off x="5719863" y="26345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5721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74318F-F40A-4702-B7CA-8FC6D57EA9C1}"/>
              </a:ext>
            </a:extLst>
          </p:cNvPr>
          <p:cNvSpPr/>
          <p:nvPr/>
        </p:nvSpPr>
        <p:spPr>
          <a:xfrm>
            <a:off x="839362" y="1569396"/>
            <a:ext cx="1556426" cy="1660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cpu</a:t>
            </a:r>
            <a:r>
              <a:rPr lang="en-US" dirty="0" err="1"/>
              <a:t>_</a:t>
            </a:r>
            <a:r>
              <a:rPr lang="en-US" sz="1800" dirty="0" err="1"/>
              <a:t>context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53ACA0-701A-4E4B-821C-DF2FB75C97FA}"/>
              </a:ext>
            </a:extLst>
          </p:cNvPr>
          <p:cNvSpPr/>
          <p:nvPr/>
        </p:nvSpPr>
        <p:spPr>
          <a:xfrm>
            <a:off x="839362" y="1569394"/>
            <a:ext cx="1556426" cy="398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54DFF-DCED-4456-830D-3EBA9AAEF793}"/>
              </a:ext>
            </a:extLst>
          </p:cNvPr>
          <p:cNvSpPr txBox="1"/>
          <p:nvPr/>
        </p:nvSpPr>
        <p:spPr>
          <a:xfrm rot="16200000">
            <a:off x="-49098" y="2209371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task_struct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4B3C0-96DE-41D3-9AC5-F2307F6A7B00}"/>
              </a:ext>
            </a:extLst>
          </p:cNvPr>
          <p:cNvSpPr/>
          <p:nvPr/>
        </p:nvSpPr>
        <p:spPr>
          <a:xfrm>
            <a:off x="3720994" y="1569396"/>
            <a:ext cx="1556426" cy="1660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…</a:t>
            </a:r>
          </a:p>
          <a:p>
            <a:pPr algn="ctr"/>
            <a:r>
              <a:rPr lang="en-US" sz="1400" dirty="0"/>
              <a:t>context.x22=x22</a:t>
            </a:r>
          </a:p>
          <a:p>
            <a:pPr algn="ctr"/>
            <a:r>
              <a:rPr lang="en-US" sz="1400" dirty="0"/>
              <a:t>context.x20=x20</a:t>
            </a:r>
          </a:p>
          <a:p>
            <a:pPr algn="ctr"/>
            <a:r>
              <a:rPr lang="en-US" sz="1400" dirty="0"/>
              <a:t>context.x19=x19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AAADE2-0B08-48CF-8495-00AAFF012702}"/>
              </a:ext>
            </a:extLst>
          </p:cNvPr>
          <p:cNvSpPr/>
          <p:nvPr/>
        </p:nvSpPr>
        <p:spPr>
          <a:xfrm>
            <a:off x="3720994" y="1569394"/>
            <a:ext cx="1556426" cy="398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25DAF3-D2E7-41E1-B833-E0591AC7C481}"/>
              </a:ext>
            </a:extLst>
          </p:cNvPr>
          <p:cNvSpPr txBox="1"/>
          <p:nvPr/>
        </p:nvSpPr>
        <p:spPr>
          <a:xfrm>
            <a:off x="2407369" y="304491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7E3745-0B9E-4B37-80AC-83552676F26C}"/>
              </a:ext>
            </a:extLst>
          </p:cNvPr>
          <p:cNvSpPr txBox="1"/>
          <p:nvPr/>
        </p:nvSpPr>
        <p:spPr>
          <a:xfrm>
            <a:off x="5263984" y="233255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&lt;-x8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BF4BAF-FE2A-413E-8D1C-B4162B5C0B00}"/>
              </a:ext>
            </a:extLst>
          </p:cNvPr>
          <p:cNvSpPr/>
          <p:nvPr/>
        </p:nvSpPr>
        <p:spPr>
          <a:xfrm>
            <a:off x="6748213" y="1575719"/>
            <a:ext cx="1556426" cy="1660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context.pc</a:t>
            </a:r>
            <a:r>
              <a:rPr lang="en-US" sz="1400" dirty="0"/>
              <a:t>=</a:t>
            </a:r>
            <a:r>
              <a:rPr lang="en-US" sz="1400" dirty="0" err="1"/>
              <a:t>lr</a:t>
            </a:r>
            <a:endParaRPr lang="en-US" sz="1400" dirty="0"/>
          </a:p>
          <a:p>
            <a:pPr algn="ctr"/>
            <a:r>
              <a:rPr lang="en-US" sz="1400" dirty="0" err="1"/>
              <a:t>context.sp</a:t>
            </a:r>
            <a:r>
              <a:rPr lang="en-US" sz="1400" dirty="0"/>
              <a:t>=x9</a:t>
            </a:r>
          </a:p>
          <a:p>
            <a:pPr algn="ctr"/>
            <a:r>
              <a:rPr lang="en-US" sz="1400" dirty="0"/>
              <a:t>…</a:t>
            </a:r>
          </a:p>
          <a:p>
            <a:pPr algn="ctr"/>
            <a:r>
              <a:rPr lang="en-US" sz="1400" dirty="0"/>
              <a:t>context.x22</a:t>
            </a:r>
          </a:p>
          <a:p>
            <a:pPr algn="ctr"/>
            <a:r>
              <a:rPr lang="en-US" sz="1400" dirty="0"/>
              <a:t>context.x20</a:t>
            </a:r>
          </a:p>
          <a:p>
            <a:pPr algn="ctr"/>
            <a:r>
              <a:rPr lang="en-US" sz="1400" dirty="0"/>
              <a:t>context.x19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5682D5-4CEF-4C0D-98B6-72CE59D2AF27}"/>
              </a:ext>
            </a:extLst>
          </p:cNvPr>
          <p:cNvSpPr/>
          <p:nvPr/>
        </p:nvSpPr>
        <p:spPr>
          <a:xfrm>
            <a:off x="6748213" y="1575717"/>
            <a:ext cx="1556426" cy="398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627BB-3F23-4DD3-81BF-6ACB76E8463B}"/>
              </a:ext>
            </a:extLst>
          </p:cNvPr>
          <p:cNvSpPr txBox="1"/>
          <p:nvPr/>
        </p:nvSpPr>
        <p:spPr>
          <a:xfrm>
            <a:off x="8291203" y="178422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&lt;-x8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A7BE74B-7BAF-4EFF-A3E3-DB87FBBB3035}"/>
              </a:ext>
            </a:extLst>
          </p:cNvPr>
          <p:cNvSpPr/>
          <p:nvPr/>
        </p:nvSpPr>
        <p:spPr>
          <a:xfrm>
            <a:off x="2887621" y="2332551"/>
            <a:ext cx="545888" cy="3234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CFBE48C-CD30-4CEB-9283-F98234AABCFE}"/>
              </a:ext>
            </a:extLst>
          </p:cNvPr>
          <p:cNvSpPr/>
          <p:nvPr/>
        </p:nvSpPr>
        <p:spPr>
          <a:xfrm>
            <a:off x="5997284" y="2332550"/>
            <a:ext cx="545888" cy="3234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902D39-2F82-4037-BFA6-FBE42792A47C}"/>
              </a:ext>
            </a:extLst>
          </p:cNvPr>
          <p:cNvSpPr txBox="1"/>
          <p:nvPr/>
        </p:nvSpPr>
        <p:spPr>
          <a:xfrm>
            <a:off x="498863" y="3164891"/>
            <a:ext cx="10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E365CD-8CE7-48D3-80D9-2116F60D41C4}"/>
              </a:ext>
            </a:extLst>
          </p:cNvPr>
          <p:cNvSpPr txBox="1"/>
          <p:nvPr/>
        </p:nvSpPr>
        <p:spPr>
          <a:xfrm>
            <a:off x="560716" y="111954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</a:t>
            </a:r>
          </a:p>
        </p:txBody>
      </p:sp>
    </p:spTree>
    <p:extLst>
      <p:ext uri="{BB962C8B-B14F-4D97-AF65-F5344CB8AC3E}">
        <p14:creationId xmlns:p14="http://schemas.microsoft.com/office/powerpoint/2010/main" val="186672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25791F-E612-4980-A84E-4910708D54EE}"/>
              </a:ext>
            </a:extLst>
          </p:cNvPr>
          <p:cNvSpPr/>
          <p:nvPr/>
        </p:nvSpPr>
        <p:spPr>
          <a:xfrm>
            <a:off x="2220009" y="3375497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21064-08CF-4B84-9411-FBF8DD227DEB}"/>
              </a:ext>
            </a:extLst>
          </p:cNvPr>
          <p:cNvSpPr/>
          <p:nvPr/>
        </p:nvSpPr>
        <p:spPr>
          <a:xfrm>
            <a:off x="2644784" y="3375497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B3FE60-86B8-4A00-8E4B-6236F7CE5B44}"/>
              </a:ext>
            </a:extLst>
          </p:cNvPr>
          <p:cNvSpPr/>
          <p:nvPr/>
        </p:nvSpPr>
        <p:spPr>
          <a:xfrm>
            <a:off x="3079286" y="3375496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A3A821-05DC-4624-8445-749EA5541741}"/>
              </a:ext>
            </a:extLst>
          </p:cNvPr>
          <p:cNvSpPr/>
          <p:nvPr/>
        </p:nvSpPr>
        <p:spPr>
          <a:xfrm>
            <a:off x="3967745" y="3375495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B0A1C7-9941-4147-AEF4-890060932DF3}"/>
              </a:ext>
            </a:extLst>
          </p:cNvPr>
          <p:cNvSpPr/>
          <p:nvPr/>
        </p:nvSpPr>
        <p:spPr>
          <a:xfrm>
            <a:off x="2220009" y="3375495"/>
            <a:ext cx="2182238" cy="398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D9EAC18-CF30-4046-8DD5-2557426A839F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rot="5400000" flipH="1" flipV="1">
            <a:off x="2859115" y="2971957"/>
            <a:ext cx="406460" cy="400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5B3420-0411-440E-B4A4-F37FCCE035EA}"/>
              </a:ext>
            </a:extLst>
          </p:cNvPr>
          <p:cNvSpPr txBox="1"/>
          <p:nvPr/>
        </p:nvSpPr>
        <p:spPr>
          <a:xfrm>
            <a:off x="611340" y="3390246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task[NR_TASKS]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054417-CFE6-45E9-841A-AEA53D4E95C9}"/>
              </a:ext>
            </a:extLst>
          </p:cNvPr>
          <p:cNvSpPr/>
          <p:nvPr/>
        </p:nvSpPr>
        <p:spPr>
          <a:xfrm>
            <a:off x="2324100" y="739302"/>
            <a:ext cx="1877110" cy="205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92343F-0CD0-408E-8825-80E829B84AA9}"/>
              </a:ext>
            </a:extLst>
          </p:cNvPr>
          <p:cNvSpPr/>
          <p:nvPr/>
        </p:nvSpPr>
        <p:spPr>
          <a:xfrm>
            <a:off x="2324100" y="2207040"/>
            <a:ext cx="1877110" cy="76199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DB4F5-5528-48E2-98A1-F55C5C2E618A}"/>
              </a:ext>
            </a:extLst>
          </p:cNvPr>
          <p:cNvSpPr txBox="1"/>
          <p:nvPr/>
        </p:nvSpPr>
        <p:spPr>
          <a:xfrm rot="16200000">
            <a:off x="3783091" y="1521810"/>
            <a:ext cx="1450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THREAD_SIZE</a:t>
            </a:r>
          </a:p>
          <a:p>
            <a:r>
              <a:rPr lang="en-US" dirty="0"/>
              <a:t>(one page)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B5AE67-A0D3-45ED-99BF-B22FE6CE4EAE}"/>
              </a:ext>
            </a:extLst>
          </p:cNvPr>
          <p:cNvSpPr txBox="1"/>
          <p:nvPr/>
        </p:nvSpPr>
        <p:spPr>
          <a:xfrm>
            <a:off x="4142587" y="2769462"/>
            <a:ext cx="10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892F8F-CE10-4B16-B8E5-51B8092B52D3}"/>
              </a:ext>
            </a:extLst>
          </p:cNvPr>
          <p:cNvSpPr txBox="1"/>
          <p:nvPr/>
        </p:nvSpPr>
        <p:spPr>
          <a:xfrm>
            <a:off x="4098408" y="369811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7451AB-505B-4A0F-BD23-EC2174128AB9}"/>
              </a:ext>
            </a:extLst>
          </p:cNvPr>
          <p:cNvSpPr/>
          <p:nvPr/>
        </p:nvSpPr>
        <p:spPr>
          <a:xfrm>
            <a:off x="2324100" y="2210755"/>
            <a:ext cx="1877110" cy="1598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context.pc</a:t>
            </a:r>
            <a:r>
              <a:rPr lang="en-US" sz="1100" dirty="0">
                <a:solidFill>
                  <a:schemeClr val="bg1"/>
                </a:solidFill>
              </a:rPr>
              <a:t> = &amp;</a:t>
            </a:r>
            <a:r>
              <a:rPr lang="en-US" sz="1100" dirty="0" err="1">
                <a:solidFill>
                  <a:schemeClr val="bg1"/>
                </a:solidFill>
              </a:rPr>
              <a:t>ret_from_fork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B08ABC27-C464-4379-A7F1-6A4162CD3082}"/>
              </a:ext>
            </a:extLst>
          </p:cNvPr>
          <p:cNvCxnSpPr>
            <a:cxnSpLocks/>
            <a:stCxn id="33" idx="1"/>
            <a:endCxn id="37" idx="1"/>
          </p:cNvCxnSpPr>
          <p:nvPr/>
        </p:nvCxnSpPr>
        <p:spPr>
          <a:xfrm rot="10800000" flipH="1">
            <a:off x="2324100" y="739144"/>
            <a:ext cx="1050824" cy="1702030"/>
          </a:xfrm>
          <a:prstGeom prst="curvedConnector4">
            <a:avLst>
              <a:gd name="adj1" fmla="val -21754"/>
              <a:gd name="adj2" fmla="val 1248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B6C39EC-64E7-44D8-BE95-61240EE4692A}"/>
              </a:ext>
            </a:extLst>
          </p:cNvPr>
          <p:cNvSpPr/>
          <p:nvPr/>
        </p:nvSpPr>
        <p:spPr>
          <a:xfrm rot="16200000" flipH="1">
            <a:off x="3275136" y="545633"/>
            <a:ext cx="199575" cy="58659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192373-26FE-4E33-AD95-6E2D577EED02}"/>
              </a:ext>
            </a:extLst>
          </p:cNvPr>
          <p:cNvSpPr txBox="1"/>
          <p:nvPr/>
        </p:nvSpPr>
        <p:spPr>
          <a:xfrm>
            <a:off x="2777043" y="924288"/>
            <a:ext cx="131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stack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8927C4-D085-4354-9A5F-5494606FAE53}"/>
              </a:ext>
            </a:extLst>
          </p:cNvPr>
          <p:cNvSpPr txBox="1"/>
          <p:nvPr/>
        </p:nvSpPr>
        <p:spPr>
          <a:xfrm>
            <a:off x="1044958" y="2312738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task_struct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443C72-6065-4448-8C87-7A20F4D83E2F}"/>
              </a:ext>
            </a:extLst>
          </p:cNvPr>
          <p:cNvSpPr/>
          <p:nvPr/>
        </p:nvSpPr>
        <p:spPr>
          <a:xfrm>
            <a:off x="2324100" y="2367601"/>
            <a:ext cx="1877110" cy="1471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context.sp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9A7728-2059-482C-9631-25165236EEA5}"/>
              </a:ext>
            </a:extLst>
          </p:cNvPr>
          <p:cNvSpPr/>
          <p:nvPr/>
        </p:nvSpPr>
        <p:spPr>
          <a:xfrm>
            <a:off x="2324100" y="2505922"/>
            <a:ext cx="1877110" cy="1471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context.x20=</a:t>
            </a:r>
            <a:r>
              <a:rPr lang="en-US" sz="1100" dirty="0" err="1">
                <a:solidFill>
                  <a:schemeClr val="bg1"/>
                </a:solidFill>
              </a:rPr>
              <a:t>arg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EA8A25-3FDF-4905-BEA2-D27D8FF7D2CA}"/>
              </a:ext>
            </a:extLst>
          </p:cNvPr>
          <p:cNvSpPr/>
          <p:nvPr/>
        </p:nvSpPr>
        <p:spPr>
          <a:xfrm>
            <a:off x="2324100" y="2644403"/>
            <a:ext cx="1877110" cy="1471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context.x19=</a:t>
            </a:r>
            <a:r>
              <a:rPr lang="en-US" sz="1100" dirty="0" err="1">
                <a:solidFill>
                  <a:schemeClr val="bg1"/>
                </a:solidFill>
              </a:rPr>
              <a:t>fn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3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74318F-F40A-4702-B7CA-8FC6D57EA9C1}"/>
              </a:ext>
            </a:extLst>
          </p:cNvPr>
          <p:cNvSpPr/>
          <p:nvPr/>
        </p:nvSpPr>
        <p:spPr>
          <a:xfrm>
            <a:off x="1900136" y="739302"/>
            <a:ext cx="1556426" cy="20590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25791F-E612-4980-A84E-4910708D54EE}"/>
              </a:ext>
            </a:extLst>
          </p:cNvPr>
          <p:cNvSpPr/>
          <p:nvPr/>
        </p:nvSpPr>
        <p:spPr>
          <a:xfrm>
            <a:off x="2220009" y="3375497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21064-08CF-4B84-9411-FBF8DD227DEB}"/>
              </a:ext>
            </a:extLst>
          </p:cNvPr>
          <p:cNvSpPr/>
          <p:nvPr/>
        </p:nvSpPr>
        <p:spPr>
          <a:xfrm>
            <a:off x="2644784" y="3375497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B3FE60-86B8-4A00-8E4B-6236F7CE5B44}"/>
              </a:ext>
            </a:extLst>
          </p:cNvPr>
          <p:cNvSpPr/>
          <p:nvPr/>
        </p:nvSpPr>
        <p:spPr>
          <a:xfrm>
            <a:off x="3079286" y="3375496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A3A821-05DC-4624-8445-749EA5541741}"/>
              </a:ext>
            </a:extLst>
          </p:cNvPr>
          <p:cNvSpPr/>
          <p:nvPr/>
        </p:nvSpPr>
        <p:spPr>
          <a:xfrm>
            <a:off x="3967745" y="3375495"/>
            <a:ext cx="434502" cy="39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B0A1C7-9941-4147-AEF4-890060932DF3}"/>
              </a:ext>
            </a:extLst>
          </p:cNvPr>
          <p:cNvSpPr/>
          <p:nvPr/>
        </p:nvSpPr>
        <p:spPr>
          <a:xfrm>
            <a:off x="2220009" y="3375495"/>
            <a:ext cx="2182238" cy="398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54DFF-DCED-4456-830D-3EBA9AAEF793}"/>
              </a:ext>
            </a:extLst>
          </p:cNvPr>
          <p:cNvSpPr txBox="1"/>
          <p:nvPr/>
        </p:nvSpPr>
        <p:spPr>
          <a:xfrm rot="16200000">
            <a:off x="1011675" y="1712068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task_struct</a:t>
            </a:r>
            <a:endParaRPr lang="en-US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D9EAC18-CF30-4046-8DD5-2557426A839F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2269218" y="2966367"/>
            <a:ext cx="577173" cy="2410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5B3420-0411-440E-B4A4-F37FCCE035EA}"/>
              </a:ext>
            </a:extLst>
          </p:cNvPr>
          <p:cNvSpPr txBox="1"/>
          <p:nvPr/>
        </p:nvSpPr>
        <p:spPr>
          <a:xfrm>
            <a:off x="611340" y="3390246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task[NR_TASKS]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054417-CFE6-45E9-841A-AEA53D4E95C9}"/>
              </a:ext>
            </a:extLst>
          </p:cNvPr>
          <p:cNvSpPr/>
          <p:nvPr/>
        </p:nvSpPr>
        <p:spPr>
          <a:xfrm>
            <a:off x="4763311" y="739302"/>
            <a:ext cx="1556426" cy="205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92343F-0CD0-408E-8825-80E829B84AA9}"/>
              </a:ext>
            </a:extLst>
          </p:cNvPr>
          <p:cNvSpPr/>
          <p:nvPr/>
        </p:nvSpPr>
        <p:spPr>
          <a:xfrm>
            <a:off x="4763311" y="2399489"/>
            <a:ext cx="1556426" cy="3988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DB4F5-5528-48E2-98A1-F55C5C2E618A}"/>
              </a:ext>
            </a:extLst>
          </p:cNvPr>
          <p:cNvSpPr txBox="1"/>
          <p:nvPr/>
        </p:nvSpPr>
        <p:spPr>
          <a:xfrm rot="16200000">
            <a:off x="5873741" y="1466510"/>
            <a:ext cx="1450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THREAD_SIZE</a:t>
            </a:r>
          </a:p>
          <a:p>
            <a:r>
              <a:rPr lang="en-US" dirty="0"/>
              <a:t>(one page)</a:t>
            </a:r>
          </a:p>
        </p:txBody>
      </p:sp>
      <p:sp>
        <p:nvSpPr>
          <p:cNvPr id="3" name="Callout: Line with Accent Bar 2">
            <a:extLst>
              <a:ext uri="{FF2B5EF4-FFF2-40B4-BE49-F238E27FC236}">
                <a16:creationId xmlns:a16="http://schemas.microsoft.com/office/drawing/2014/main" id="{FCC60823-383E-478C-AEDC-FFF9134B09B0}"/>
              </a:ext>
            </a:extLst>
          </p:cNvPr>
          <p:cNvSpPr/>
          <p:nvPr/>
        </p:nvSpPr>
        <p:spPr>
          <a:xfrm>
            <a:off x="3669430" y="829720"/>
            <a:ext cx="557719" cy="1913480"/>
          </a:xfrm>
          <a:prstGeom prst="accentCallout1">
            <a:avLst>
              <a:gd name="adj1" fmla="val 18750"/>
              <a:gd name="adj2" fmla="val -8333"/>
              <a:gd name="adj3" fmla="val 90074"/>
              <a:gd name="adj4" fmla="val 1812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B5AE67-A0D3-45ED-99BF-B22FE6CE4EAE}"/>
              </a:ext>
            </a:extLst>
          </p:cNvPr>
          <p:cNvSpPr txBox="1"/>
          <p:nvPr/>
        </p:nvSpPr>
        <p:spPr>
          <a:xfrm>
            <a:off x="4211604" y="2769462"/>
            <a:ext cx="10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892F8F-CE10-4B16-B8E5-51B8092B52D3}"/>
              </a:ext>
            </a:extLst>
          </p:cNvPr>
          <p:cNvSpPr txBox="1"/>
          <p:nvPr/>
        </p:nvSpPr>
        <p:spPr>
          <a:xfrm>
            <a:off x="4184996" y="369811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7451AB-505B-4A0F-BD23-EC2174128AB9}"/>
              </a:ext>
            </a:extLst>
          </p:cNvPr>
          <p:cNvSpPr/>
          <p:nvPr/>
        </p:nvSpPr>
        <p:spPr>
          <a:xfrm>
            <a:off x="4763311" y="2525949"/>
            <a:ext cx="1556426" cy="2723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cpu_context.sp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0C33F-E2FA-4C42-B333-714078A88C7C}"/>
              </a:ext>
            </a:extLst>
          </p:cNvPr>
          <p:cNvSpPr/>
          <p:nvPr/>
        </p:nvSpPr>
        <p:spPr>
          <a:xfrm>
            <a:off x="1900136" y="1160260"/>
            <a:ext cx="1556426" cy="165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cpu_context</a:t>
            </a:r>
            <a:endParaRPr lang="en-US" dirty="0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B08ABC27-C464-4379-A7F1-6A4162CD3082}"/>
              </a:ext>
            </a:extLst>
          </p:cNvPr>
          <p:cNvCxnSpPr>
            <a:cxnSpLocks/>
            <a:endCxn id="37" idx="1"/>
          </p:cNvCxnSpPr>
          <p:nvPr/>
        </p:nvCxnSpPr>
        <p:spPr>
          <a:xfrm rot="16200000" flipV="1">
            <a:off x="4816989" y="1465713"/>
            <a:ext cx="1922992" cy="469853"/>
          </a:xfrm>
          <a:prstGeom prst="curvedConnector3">
            <a:avLst>
              <a:gd name="adj1" fmla="val 1193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B6C39EC-64E7-44D8-BE95-61240EE4692A}"/>
              </a:ext>
            </a:extLst>
          </p:cNvPr>
          <p:cNvSpPr/>
          <p:nvPr/>
        </p:nvSpPr>
        <p:spPr>
          <a:xfrm rot="16200000" flipH="1">
            <a:off x="5443770" y="595740"/>
            <a:ext cx="199575" cy="48638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192373-26FE-4E33-AD95-6E2D577EED02}"/>
              </a:ext>
            </a:extLst>
          </p:cNvPr>
          <p:cNvSpPr txBox="1"/>
          <p:nvPr/>
        </p:nvSpPr>
        <p:spPr>
          <a:xfrm>
            <a:off x="4996439" y="885040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stack</a:t>
            </a:r>
          </a:p>
        </p:txBody>
      </p:sp>
    </p:spTree>
    <p:extLst>
      <p:ext uri="{BB962C8B-B14F-4D97-AF65-F5344CB8AC3E}">
        <p14:creationId xmlns:p14="http://schemas.microsoft.com/office/powerpoint/2010/main" val="85872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148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Felix (xl6yq)</dc:creator>
  <cp:lastModifiedBy>Lin, Felix (xl6yq)</cp:lastModifiedBy>
  <cp:revision>25</cp:revision>
  <dcterms:created xsi:type="dcterms:W3CDTF">2021-01-28T13:55:12Z</dcterms:created>
  <dcterms:modified xsi:type="dcterms:W3CDTF">2021-01-28T18:18:26Z</dcterms:modified>
</cp:coreProperties>
</file>