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66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268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3649980" y="32501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LOW_MEMORY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9202D-DF7B-4D6B-B87F-14F8FCB43184}"/>
              </a:ext>
            </a:extLst>
          </p:cNvPr>
          <p:cNvSpPr txBox="1"/>
          <p:nvPr/>
        </p:nvSpPr>
        <p:spPr>
          <a:xfrm>
            <a:off x="220980" y="4225409"/>
            <a:ext cx="1882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(0x0008:0000 for QEMU)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90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562AEF2-0492-466A-B571-4D37241F60AB}"/>
              </a:ext>
            </a:extLst>
          </p:cNvPr>
          <p:cNvSpPr/>
          <p:nvPr/>
        </p:nvSpPr>
        <p:spPr>
          <a:xfrm>
            <a:off x="5122545" y="223434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4EC1F4-F02A-42F2-A7D6-0AB22D396B5E}"/>
              </a:ext>
            </a:extLst>
          </p:cNvPr>
          <p:cNvSpPr/>
          <p:nvPr/>
        </p:nvSpPr>
        <p:spPr>
          <a:xfrm>
            <a:off x="4419600" y="3956789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DFF1BE3-6E3F-4F04-BEDE-0F4DD6B8018D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6F3A2C-40DE-4CCA-9018-FDB641036F25}"/>
              </a:ext>
            </a:extLst>
          </p:cNvPr>
          <p:cNvSpPr/>
          <p:nvPr/>
        </p:nvSpPr>
        <p:spPr>
          <a:xfrm>
            <a:off x="5122545" y="1815669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0FF4C-232D-46D9-A8AC-D10B0C834D7A}"/>
              </a:ext>
            </a:extLst>
          </p:cNvPr>
          <p:cNvSpPr/>
          <p:nvPr/>
        </p:nvSpPr>
        <p:spPr>
          <a:xfrm>
            <a:off x="4877448" y="211106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84297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07727"/>
            <a:ext cx="1733550" cy="2648584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7B5A8CB-79D6-4FE7-9908-0A7C7F4E73F8}"/>
              </a:ext>
            </a:extLst>
          </p:cNvPr>
          <p:cNvSpPr/>
          <p:nvPr/>
        </p:nvSpPr>
        <p:spPr>
          <a:xfrm>
            <a:off x="7188333" y="1807726"/>
            <a:ext cx="342900" cy="4548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ACC1C82-5B5C-4CB9-83BC-C28974E6975A}"/>
              </a:ext>
            </a:extLst>
          </p:cNvPr>
          <p:cNvSpPr/>
          <p:nvPr/>
        </p:nvSpPr>
        <p:spPr>
          <a:xfrm>
            <a:off x="5122545" y="1815668"/>
            <a:ext cx="342900" cy="4468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9"/>
            <a:ext cx="1718310" cy="3538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40960" y="2192521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4FECCA6-387D-4244-BDC9-0CB719E435A5}"/>
              </a:ext>
            </a:extLst>
          </p:cNvPr>
          <p:cNvSpPr/>
          <p:nvPr/>
        </p:nvSpPr>
        <p:spPr>
          <a:xfrm>
            <a:off x="7188333" y="1858926"/>
            <a:ext cx="342900" cy="411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A1C6B-3C1E-4717-9D55-E10102D5CC9C}"/>
              </a:ext>
            </a:extLst>
          </p:cNvPr>
          <p:cNvSpPr txBox="1"/>
          <p:nvPr/>
        </p:nvSpPr>
        <p:spPr>
          <a:xfrm>
            <a:off x="3816986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</p:spTree>
    <p:extLst>
      <p:ext uri="{BB962C8B-B14F-4D97-AF65-F5344CB8AC3E}">
        <p14:creationId xmlns:p14="http://schemas.microsoft.com/office/powerpoint/2010/main" val="17538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A24639B-827C-482A-BAB3-6D02484BF4C9}"/>
              </a:ext>
            </a:extLst>
          </p:cNvPr>
          <p:cNvSpPr/>
          <p:nvPr/>
        </p:nvSpPr>
        <p:spPr>
          <a:xfrm>
            <a:off x="7188333" y="1858926"/>
            <a:ext cx="342900" cy="411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2873788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61389"/>
            <a:ext cx="1718310" cy="1010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6859D-E403-49E9-A1B9-F6F387743534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531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3327416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CDA7C-06C6-49C2-873D-F70ACA6C0139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8764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B74816C-7AA8-474F-81E6-746B49A24BD6}"/>
              </a:ext>
            </a:extLst>
          </p:cNvPr>
          <p:cNvSpPr/>
          <p:nvPr/>
        </p:nvSpPr>
        <p:spPr>
          <a:xfrm>
            <a:off x="4191767" y="2494614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ECC45C-98BF-4393-88CC-F7212AD54458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6E31F452-9453-44F7-8B3E-CBAE46D34155}"/>
              </a:ext>
            </a:extLst>
          </p:cNvPr>
          <p:cNvSpPr/>
          <p:nvPr/>
        </p:nvSpPr>
        <p:spPr>
          <a:xfrm>
            <a:off x="4154170" y="2220410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9"/>
            <a:ext cx="1718310" cy="737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3327416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B74816C-7AA8-474F-81E6-746B49A24BD6}"/>
              </a:ext>
            </a:extLst>
          </p:cNvPr>
          <p:cNvSpPr/>
          <p:nvPr/>
        </p:nvSpPr>
        <p:spPr>
          <a:xfrm>
            <a:off x="4154170" y="2220410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7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644</TotalTime>
  <Words>327</Words>
  <Application>Microsoft Office PowerPoint</Application>
  <PresentationFormat>On-screen Show (4:3)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16</cp:revision>
  <dcterms:created xsi:type="dcterms:W3CDTF">2020-06-20T03:08:41Z</dcterms:created>
  <dcterms:modified xsi:type="dcterms:W3CDTF">2020-06-20T14:10:58Z</dcterms:modified>
</cp:coreProperties>
</file>