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7780" y="2671948"/>
            <a:ext cx="8610209" cy="760022"/>
          </a:xfrm>
        </p:spPr>
        <p:txBody>
          <a:bodyPr>
            <a:noAutofit/>
          </a:bodyPr>
          <a:lstStyle/>
          <a:p>
            <a:r>
              <a:rPr kumimoji="1" lang="zh-CN" altLang="en-US" sz="4800" dirty="0" smtClean="0">
                <a:latin typeface="Songti SC" charset="-122"/>
                <a:ea typeface="Songti SC" charset="-122"/>
                <a:cs typeface="Songti SC" charset="-122"/>
              </a:rPr>
              <a:t>微服务架构</a:t>
            </a:r>
            <a:r>
              <a:rPr kumimoji="1" lang="zh-CN" altLang="en-US" sz="4800" dirty="0" smtClean="0">
                <a:latin typeface="Songti SC" charset="-122"/>
                <a:ea typeface="Songti SC" charset="-122"/>
                <a:cs typeface="Songti SC" charset="-122"/>
              </a:rPr>
              <a:t>之</a:t>
            </a:r>
            <a:r>
              <a:rPr kumimoji="1" lang="en-US" altLang="zh-CN" sz="4800" dirty="0" err="1" smtClean="0">
                <a:latin typeface="Songti SC" charset="-122"/>
                <a:ea typeface="Songti SC" charset="-122"/>
                <a:cs typeface="Songti SC" charset="-122"/>
              </a:rPr>
              <a:t>D</a:t>
            </a:r>
            <a:r>
              <a:rPr kumimoji="1" lang="en-US" altLang="zh-CN" sz="4800" cap="none" dirty="0" err="1" smtClean="0">
                <a:latin typeface="宋体" panose="02010600030101010101" pitchFamily="2" charset="-122"/>
                <a:ea typeface="宋体" panose="02010600030101010101" pitchFamily="2" charset="-122"/>
                <a:cs typeface="Songti SC" charset="-122"/>
              </a:rPr>
              <a:t>ubbo</a:t>
            </a:r>
            <a:r>
              <a:rPr kumimoji="1" lang="zh-CN" altLang="en-US" sz="4800" dirty="0" smtClean="0">
                <a:latin typeface="Songti SC" charset="-122"/>
                <a:ea typeface="Songti SC" charset="-122"/>
                <a:cs typeface="Songti SC" charset="-122"/>
              </a:rPr>
              <a:t>入门</a:t>
            </a:r>
            <a:r>
              <a:rPr kumimoji="1" lang="zh-CN" altLang="en-US" sz="4800" dirty="0" smtClean="0">
                <a:latin typeface="Songti SC" charset="-122"/>
                <a:ea typeface="Songti SC" charset="-122"/>
                <a:cs typeface="Songti SC" charset="-122"/>
              </a:rPr>
              <a:t>介绍</a:t>
            </a:r>
            <a:endParaRPr kumimoji="1" lang="zh-CN" altLang="en-US" sz="48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/>
              <a:t>方小明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96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2994" y="1160779"/>
            <a:ext cx="9760444" cy="608645"/>
          </a:xfrm>
        </p:spPr>
        <p:txBody>
          <a:bodyPr/>
          <a:lstStyle/>
          <a:p>
            <a:r>
              <a:rPr lang="zh-CN" altLang="en-US" dirty="0"/>
              <a:t>架构演变的过程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46" y="2365386"/>
            <a:ext cx="10461940" cy="2527248"/>
          </a:xfrm>
        </p:spPr>
      </p:pic>
    </p:spTree>
    <p:extLst>
      <p:ext uri="{BB962C8B-B14F-4D97-AF65-F5344CB8AC3E}">
        <p14:creationId xmlns:p14="http://schemas.microsoft.com/office/powerpoint/2010/main" val="177224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143" y="629393"/>
            <a:ext cx="110796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b="1" dirty="0"/>
              <a:t>单一应用</a:t>
            </a:r>
            <a:r>
              <a:rPr kumimoji="1" lang="zh-CN" altLang="en-US" b="1" dirty="0" smtClean="0"/>
              <a:t>架构</a:t>
            </a:r>
            <a:endParaRPr kumimoji="1"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当</a:t>
            </a:r>
            <a:r>
              <a:rPr kumimoji="1" lang="zh-CN" altLang="en-US" dirty="0"/>
              <a:t>网站流量很小时，只需一个应用，将所有功能都部署在一起，以减少部署节点和成本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此时</a:t>
            </a:r>
            <a:r>
              <a:rPr kumimoji="1" lang="zh-CN" altLang="en-US" dirty="0"/>
              <a:t>，用于简化增删改查工作量</a:t>
            </a:r>
            <a:r>
              <a:rPr kumimoji="1" lang="zh-CN" altLang="en-US" dirty="0" smtClean="0"/>
              <a:t>的数据</a:t>
            </a:r>
            <a:r>
              <a:rPr kumimoji="1" lang="zh-CN" altLang="en-US" dirty="0"/>
              <a:t>访问框架</a:t>
            </a:r>
            <a:r>
              <a:rPr kumimoji="1" lang="en-US" altLang="zh-CN" dirty="0"/>
              <a:t>(ORM) </a:t>
            </a:r>
            <a:r>
              <a:rPr kumimoji="1" lang="zh-CN" altLang="en-US" dirty="0"/>
              <a:t>是关键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b="1" dirty="0" smtClean="0"/>
              <a:t>垂直</a:t>
            </a:r>
            <a:r>
              <a:rPr kumimoji="1" lang="zh-CN" altLang="en-US" b="1" dirty="0"/>
              <a:t>应用</a:t>
            </a:r>
            <a:r>
              <a:rPr kumimoji="1" lang="zh-CN" altLang="en-US" b="1" dirty="0" smtClean="0"/>
              <a:t>架构</a:t>
            </a:r>
            <a:endParaRPr kumimoji="1"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当</a:t>
            </a:r>
            <a:r>
              <a:rPr kumimoji="1" lang="zh-CN" altLang="en-US" dirty="0"/>
              <a:t>访问量逐渐增大，单一应用增加机器带来的加速度越来越小，将应用拆成互不相干的几个应用，以提升效率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此时</a:t>
            </a:r>
            <a:r>
              <a:rPr kumimoji="1" lang="zh-CN" altLang="en-US" dirty="0"/>
              <a:t>，用于加速前端页面开发的 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框架</a:t>
            </a:r>
            <a:r>
              <a:rPr kumimoji="1" lang="en-US" altLang="zh-CN" dirty="0"/>
              <a:t>(MVC) </a:t>
            </a:r>
            <a:r>
              <a:rPr kumimoji="1" lang="zh-CN" altLang="en-US" dirty="0"/>
              <a:t>是关键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b="1" dirty="0" smtClean="0"/>
              <a:t>分布式</a:t>
            </a:r>
            <a:r>
              <a:rPr kumimoji="1" lang="zh-CN" altLang="en-US" b="1" dirty="0"/>
              <a:t>服务</a:t>
            </a:r>
            <a:r>
              <a:rPr kumimoji="1" lang="zh-CN" altLang="en-US" b="1" dirty="0" smtClean="0"/>
              <a:t>架构</a:t>
            </a:r>
            <a:endParaRPr kumimoji="1"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当</a:t>
            </a:r>
            <a:r>
              <a:rPr kumimoji="1" lang="zh-CN" altLang="en-US" dirty="0"/>
              <a:t>垂直应用越来越多，应用之间交互不可避免，将核心业务抽取出来，作为独立的服务，逐渐形成稳定的服务中心，使前端应用能更快速的响应多变的市场需求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此时</a:t>
            </a:r>
            <a:r>
              <a:rPr kumimoji="1" lang="zh-CN" altLang="en-US" dirty="0"/>
              <a:t>，用于提高业务复用及整合的 分布式服务框架</a:t>
            </a:r>
            <a:r>
              <a:rPr kumimoji="1" lang="en-US" altLang="zh-CN" dirty="0"/>
              <a:t>(RPC) </a:t>
            </a:r>
            <a:r>
              <a:rPr kumimoji="1" lang="zh-CN" altLang="en-US" dirty="0"/>
              <a:t>是关键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b="1" dirty="0" smtClean="0"/>
              <a:t>流动</a:t>
            </a:r>
            <a:r>
              <a:rPr kumimoji="1" lang="zh-CN" altLang="en-US" b="1" dirty="0"/>
              <a:t>计算</a:t>
            </a:r>
            <a:r>
              <a:rPr kumimoji="1" lang="zh-CN" altLang="en-US" b="1" dirty="0" smtClean="0"/>
              <a:t>架构</a:t>
            </a:r>
            <a:endParaRPr kumimoji="1"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当</a:t>
            </a:r>
            <a:r>
              <a:rPr kumimoji="1" lang="zh-CN" altLang="en-US" dirty="0"/>
              <a:t>服务越来越多，容量的评估，小服务资源的浪费等问题逐渐显现</a:t>
            </a:r>
            <a:r>
              <a:rPr kumimoji="1" lang="zh-CN" altLang="en-US" dirty="0" smtClean="0"/>
              <a:t>，此时</a:t>
            </a:r>
            <a:r>
              <a:rPr kumimoji="1" lang="zh-CN" altLang="en-US" dirty="0"/>
              <a:t>需增加一个调度中心基于访问压力实时管理集群容量，提高集群利用率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此时</a:t>
            </a:r>
            <a:r>
              <a:rPr kumimoji="1" lang="zh-CN" altLang="en-US" dirty="0"/>
              <a:t>，用于提高机器利用率</a:t>
            </a:r>
            <a:r>
              <a:rPr kumimoji="1" lang="zh-CN" altLang="en-US" dirty="0" smtClean="0"/>
              <a:t>的资源</a:t>
            </a:r>
            <a:r>
              <a:rPr kumimoji="1" lang="zh-CN" altLang="en-US" dirty="0"/>
              <a:t>调度和治理中心</a:t>
            </a:r>
            <a:r>
              <a:rPr kumimoji="1" lang="en-US" altLang="zh-CN" dirty="0"/>
              <a:t>(SOA) </a:t>
            </a:r>
            <a:r>
              <a:rPr kumimoji="1" lang="zh-CN" altLang="en-US" dirty="0"/>
              <a:t>是关键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82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1279532"/>
            <a:ext cx="9603275" cy="537393"/>
          </a:xfrm>
        </p:spPr>
        <p:txBody>
          <a:bodyPr/>
          <a:lstStyle/>
          <a:p>
            <a:pPr algn="ctr"/>
            <a:r>
              <a:rPr kumimoji="1" lang="en-US" altLang="zh-CN" dirty="0" err="1" smtClean="0"/>
              <a:t>D</a:t>
            </a:r>
            <a:r>
              <a:rPr kumimoji="1" lang="en-US" altLang="zh-CN" cap="none" dirty="0" err="1" smtClean="0"/>
              <a:t>ubbo</a:t>
            </a:r>
            <a:r>
              <a:rPr kumimoji="1" lang="zh-CN" altLang="en-US" dirty="0" smtClean="0"/>
              <a:t>是</a:t>
            </a:r>
            <a:r>
              <a:rPr kumimoji="1" lang="zh-CN" altLang="en-US" dirty="0" smtClean="0"/>
              <a:t>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8857" y="2015732"/>
            <a:ext cx="7135997" cy="2568143"/>
          </a:xfrm>
        </p:spPr>
        <p:txBody>
          <a:bodyPr/>
          <a:lstStyle/>
          <a:p>
            <a:r>
              <a:rPr lang="zh-CN" altLang="en-US" dirty="0"/>
              <a:t>一款分布式服务框架</a:t>
            </a:r>
          </a:p>
          <a:p>
            <a:r>
              <a:rPr lang="zh-CN" altLang="en-US" dirty="0"/>
              <a:t>高性能和透明化的</a:t>
            </a:r>
            <a:r>
              <a:rPr lang="en-US" altLang="zh-CN" dirty="0"/>
              <a:t>RPC</a:t>
            </a:r>
            <a:r>
              <a:rPr lang="zh-CN" altLang="en-US" dirty="0"/>
              <a:t>远程服务调用方案</a:t>
            </a:r>
          </a:p>
          <a:p>
            <a:r>
              <a:rPr lang="en-US" altLang="zh-CN" dirty="0"/>
              <a:t>SOA</a:t>
            </a:r>
            <a:r>
              <a:rPr lang="zh-CN" altLang="en-US" dirty="0"/>
              <a:t>服务治理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2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401288"/>
            <a:ext cx="9603275" cy="4524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err="1" smtClean="0"/>
              <a:t>D</a:t>
            </a:r>
            <a:r>
              <a:rPr lang="en-US" altLang="zh-CN" b="1" cap="none" dirty="0" err="1" smtClean="0"/>
              <a:t>ubbo</a:t>
            </a:r>
            <a:r>
              <a:rPr lang="zh-CN" altLang="en-US" b="1" dirty="0" smtClean="0"/>
              <a:t>架构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3" y="1968624"/>
            <a:ext cx="5282293" cy="4075916"/>
          </a:xfrm>
        </p:spPr>
      </p:pic>
      <p:sp>
        <p:nvSpPr>
          <p:cNvPr id="5" name="文本框 4"/>
          <p:cNvSpPr txBox="1"/>
          <p:nvPr/>
        </p:nvSpPr>
        <p:spPr>
          <a:xfrm>
            <a:off x="6488320" y="2220686"/>
            <a:ext cx="5529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Provider</a:t>
            </a:r>
            <a:r>
              <a:rPr lang="en-US" altLang="zh-CN" dirty="0"/>
              <a:t>: </a:t>
            </a:r>
            <a:r>
              <a:rPr lang="zh-CN" altLang="en-US" dirty="0"/>
              <a:t>暴露服务的服务提供方。 </a:t>
            </a:r>
            <a:br>
              <a:rPr lang="zh-CN" altLang="en-US" dirty="0"/>
            </a:br>
            <a:r>
              <a:rPr lang="en-US" altLang="zh-CN" b="1" dirty="0"/>
              <a:t>Consumer</a:t>
            </a:r>
            <a:r>
              <a:rPr lang="en-US" altLang="zh-CN" dirty="0"/>
              <a:t>: </a:t>
            </a:r>
            <a:r>
              <a:rPr lang="zh-CN" altLang="en-US" dirty="0"/>
              <a:t>调用远程服务的服务消费方。 </a:t>
            </a:r>
            <a:br>
              <a:rPr lang="zh-CN" altLang="en-US" dirty="0"/>
            </a:br>
            <a:r>
              <a:rPr lang="en-US" altLang="zh-CN" b="1" dirty="0"/>
              <a:t>Registry</a:t>
            </a:r>
            <a:r>
              <a:rPr lang="en-US" altLang="zh-CN" dirty="0"/>
              <a:t>: </a:t>
            </a:r>
            <a:r>
              <a:rPr lang="zh-CN" altLang="en-US" dirty="0"/>
              <a:t>服务注册与发现的注册中心。 </a:t>
            </a:r>
            <a:br>
              <a:rPr lang="zh-CN" altLang="en-US" dirty="0"/>
            </a:br>
            <a:r>
              <a:rPr lang="en-US" altLang="zh-CN" b="1" dirty="0"/>
              <a:t>Monitor</a:t>
            </a:r>
            <a:r>
              <a:rPr lang="en-US" altLang="zh-CN" dirty="0"/>
              <a:t>: </a:t>
            </a:r>
            <a:r>
              <a:rPr lang="zh-CN" altLang="en-US" dirty="0"/>
              <a:t>统计服务的调用次数和调用时间的监控中心。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509717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50</TotalTime>
  <Words>264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Songti SC</vt:lpstr>
      <vt:lpstr>等线</vt:lpstr>
      <vt:lpstr>等线 Light</vt:lpstr>
      <vt:lpstr>宋体</vt:lpstr>
      <vt:lpstr>Arial</vt:lpstr>
      <vt:lpstr>Gill Sans MT</vt:lpstr>
      <vt:lpstr>Wingdings</vt:lpstr>
      <vt:lpstr>库</vt:lpstr>
      <vt:lpstr>微服务架构之Dubbo入门介绍</vt:lpstr>
      <vt:lpstr>架构演变的过程</vt:lpstr>
      <vt:lpstr>PowerPoint 演示文稿</vt:lpstr>
      <vt:lpstr>Dubbo是什么？</vt:lpstr>
      <vt:lpstr>Dubbo架构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微服务架构之Dubbo入门介绍</dc:title>
  <dc:creator>Microsoft Office 用户</dc:creator>
  <cp:lastModifiedBy>m x</cp:lastModifiedBy>
  <cp:revision>14</cp:revision>
  <dcterms:created xsi:type="dcterms:W3CDTF">2018-10-15T12:27:16Z</dcterms:created>
  <dcterms:modified xsi:type="dcterms:W3CDTF">2018-10-17T11:02:47Z</dcterms:modified>
</cp:coreProperties>
</file>