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80" y="2671948"/>
            <a:ext cx="8610209" cy="760022"/>
          </a:xfrm>
        </p:spPr>
        <p:txBody>
          <a:bodyPr>
            <a:noAutofit/>
          </a:bodyPr>
          <a:lstStyle/>
          <a:p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微服务架构之</a:t>
            </a:r>
            <a:r>
              <a:rPr kumimoji="1" lang="en-US" altLang="zh-CN" sz="4800" dirty="0" smtClean="0">
                <a:latin typeface="Songti SC" charset="-122"/>
                <a:ea typeface="Songti SC" charset="-122"/>
                <a:cs typeface="Songti SC" charset="-122"/>
              </a:rPr>
              <a:t>Dubbo</a:t>
            </a:r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入门介绍</a:t>
            </a:r>
            <a:endParaRPr kumimoji="1" lang="zh-CN" altLang="en-US" sz="48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方小明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994" y="1160779"/>
            <a:ext cx="9760444" cy="608645"/>
          </a:xfrm>
        </p:spPr>
        <p:txBody>
          <a:bodyPr/>
          <a:lstStyle/>
          <a:p>
            <a:r>
              <a:rPr lang="zh-CN" altLang="en-US" dirty="0"/>
              <a:t>架构演变的过程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6" y="2365386"/>
            <a:ext cx="10461940" cy="2527248"/>
          </a:xfrm>
        </p:spPr>
      </p:pic>
    </p:spTree>
    <p:extLst>
      <p:ext uri="{BB962C8B-B14F-4D97-AF65-F5344CB8AC3E}">
        <p14:creationId xmlns:p14="http://schemas.microsoft.com/office/powerpoint/2010/main" val="17722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143" y="629393"/>
            <a:ext cx="11079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/>
              <a:t>单一应用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网站流量很小时，只需一个应用，将所有功能都部署在一起，以减少部署节点和成本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，用于简化增删改查工作量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访问框架</a:t>
            </a:r>
            <a:r>
              <a:rPr kumimoji="1" lang="en-US" altLang="zh-CN" dirty="0"/>
              <a:t>(ORM)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垂直</a:t>
            </a:r>
            <a:r>
              <a:rPr kumimoji="1" lang="zh-CN" altLang="en-US" b="1" dirty="0"/>
              <a:t>应用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访问量逐渐增大，单一应用增加机器带来的加速度越来越小，将应用拆成互不相干的几个应用，以提升效率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，用于加速前端页面开发的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</a:t>
            </a:r>
            <a:r>
              <a:rPr kumimoji="1" lang="en-US" altLang="zh-CN" dirty="0"/>
              <a:t>(MVC)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分布式</a:t>
            </a:r>
            <a:r>
              <a:rPr kumimoji="1" lang="zh-CN" altLang="en-US" b="1" dirty="0"/>
              <a:t>服务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垂直应用越来越多，应用之间交互不可避免，将核心业务抽取出来，作为独立的服务，逐渐形成稳定的服务中心，使前端应用能更快速的响应多变的市场需求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，用于提高业务复用及整合的 分布式服务框架</a:t>
            </a:r>
            <a:r>
              <a:rPr kumimoji="1" lang="en-US" altLang="zh-CN" dirty="0"/>
              <a:t>(RPC)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流动</a:t>
            </a:r>
            <a:r>
              <a:rPr kumimoji="1" lang="zh-CN" altLang="en-US" b="1" dirty="0"/>
              <a:t>计算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服务越来越多，容量的评估，小服务资源的浪费等问题逐渐显现</a:t>
            </a:r>
            <a:r>
              <a:rPr kumimoji="1" lang="zh-CN" altLang="en-US" dirty="0" smtClean="0"/>
              <a:t>，此时</a:t>
            </a:r>
            <a:r>
              <a:rPr kumimoji="1" lang="zh-CN" altLang="en-US" dirty="0"/>
              <a:t>需增加一个调度中心基于访问压力实时管理集群容量，提高集群利用率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，用于提高机器利用率</a:t>
            </a:r>
            <a:r>
              <a:rPr kumimoji="1" lang="zh-CN" altLang="en-US" dirty="0" smtClean="0"/>
              <a:t>的资源</a:t>
            </a:r>
            <a:r>
              <a:rPr kumimoji="1" lang="zh-CN" altLang="en-US" dirty="0"/>
              <a:t>调度和治理中心</a:t>
            </a:r>
            <a:r>
              <a:rPr kumimoji="1" lang="en-US" altLang="zh-CN" dirty="0"/>
              <a:t>(SOA)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82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279532"/>
            <a:ext cx="9603275" cy="537393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57" y="2015732"/>
            <a:ext cx="7135997" cy="2568143"/>
          </a:xfrm>
        </p:spPr>
        <p:txBody>
          <a:bodyPr/>
          <a:lstStyle/>
          <a:p>
            <a:r>
              <a:rPr lang="zh-CN" altLang="en-US" dirty="0"/>
              <a:t>一款分布式服务框架</a:t>
            </a:r>
          </a:p>
          <a:p>
            <a:r>
              <a:rPr lang="zh-CN" altLang="en-US" dirty="0"/>
              <a:t>高性能和透明化的</a:t>
            </a:r>
            <a:r>
              <a:rPr lang="en-US" altLang="zh-CN" dirty="0"/>
              <a:t>RPC</a:t>
            </a:r>
            <a:r>
              <a:rPr lang="zh-CN" altLang="en-US" dirty="0"/>
              <a:t>远程服务调用方案</a:t>
            </a:r>
          </a:p>
          <a:p>
            <a:r>
              <a:rPr lang="en-US" altLang="zh-CN" dirty="0"/>
              <a:t>SOA</a:t>
            </a:r>
            <a:r>
              <a:rPr lang="zh-CN" altLang="en-US" dirty="0"/>
              <a:t>服务治理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401288"/>
            <a:ext cx="9603275" cy="4524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/>
              <a:t>Dubbo</a:t>
            </a:r>
            <a:r>
              <a:rPr lang="zh-CN" altLang="en-US" b="1" dirty="0"/>
              <a:t>架构</a:t>
            </a:r>
            <a:br>
              <a:rPr lang="zh-CN" altLang="en-US" b="1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3" y="1968624"/>
            <a:ext cx="5282293" cy="4075916"/>
          </a:xfrm>
        </p:spPr>
      </p:pic>
      <p:sp>
        <p:nvSpPr>
          <p:cNvPr id="5" name="文本框 4"/>
          <p:cNvSpPr txBox="1"/>
          <p:nvPr/>
        </p:nvSpPr>
        <p:spPr>
          <a:xfrm>
            <a:off x="6662057" y="2220686"/>
            <a:ext cx="2707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Provider</a:t>
            </a:r>
            <a:r>
              <a:rPr lang="en-US" altLang="zh-CN" dirty="0"/>
              <a:t>: </a:t>
            </a:r>
            <a:r>
              <a:rPr lang="zh-CN" altLang="en-US" dirty="0"/>
              <a:t>暴露服务的服务提供方。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Consumer</a:t>
            </a:r>
            <a:r>
              <a:rPr lang="en-US" altLang="zh-CN" dirty="0"/>
              <a:t>: </a:t>
            </a:r>
            <a:r>
              <a:rPr lang="zh-CN" altLang="en-US" dirty="0"/>
              <a:t>调用远程服务的服务消费方。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Registry</a:t>
            </a:r>
            <a:r>
              <a:rPr lang="en-US" altLang="zh-CN" dirty="0"/>
              <a:t>: </a:t>
            </a:r>
            <a:r>
              <a:rPr lang="zh-CN" altLang="en-US" dirty="0"/>
              <a:t>服务注册与发现的注册中心。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Monitor</a:t>
            </a:r>
            <a:r>
              <a:rPr lang="en-US" altLang="zh-CN" dirty="0"/>
              <a:t>: </a:t>
            </a:r>
            <a:r>
              <a:rPr lang="zh-CN" altLang="en-US" dirty="0"/>
              <a:t>统计服务的调用次数和调用时间的监控中心。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509717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30</TotalTime>
  <Words>267</Words>
  <Application>Microsoft Macintosh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Gill Sans MT</vt:lpstr>
      <vt:lpstr>Songti SC</vt:lpstr>
      <vt:lpstr>Wingdings</vt:lpstr>
      <vt:lpstr>等线</vt:lpstr>
      <vt:lpstr>等线 Light</vt:lpstr>
      <vt:lpstr>Arial</vt:lpstr>
      <vt:lpstr>库</vt:lpstr>
      <vt:lpstr>微服务架构之Dubbo入门介绍</vt:lpstr>
      <vt:lpstr>架构演变的过程</vt:lpstr>
      <vt:lpstr>PowerPoint 演示文稿</vt:lpstr>
      <vt:lpstr>Dubbo是什么？</vt:lpstr>
      <vt:lpstr>Dubbo架构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微服务架构之Dubbo入门介绍</dc:title>
  <dc:creator>Microsoft Office 用户</dc:creator>
  <cp:lastModifiedBy>Microsoft Office 用户</cp:lastModifiedBy>
  <cp:revision>10</cp:revision>
  <dcterms:created xsi:type="dcterms:W3CDTF">2018-10-15T12:27:16Z</dcterms:created>
  <dcterms:modified xsi:type="dcterms:W3CDTF">2018-10-15T12:59:06Z</dcterms:modified>
</cp:coreProperties>
</file>