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8"/>
  </p:normalViewPr>
  <p:slideViewPr>
    <p:cSldViewPr snapToGrid="0" snapToObjects="1">
      <p:cViewPr varScale="1">
        <p:scale>
          <a:sx n="95" d="100"/>
          <a:sy n="95" d="100"/>
        </p:scale>
        <p:origin x="20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18E77-F42B-714E-BAF3-7892E33504A8}" type="datetimeFigureOut">
              <a:rPr kumimoji="1" lang="zh-CN" altLang="en-US" smtClean="0"/>
              <a:t>2018/10/21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56ABE-D2FE-D14F-8E47-5B41215A56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33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56ABE-D2FE-D14F-8E47-5B41215A56F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0079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17780" y="2671948"/>
            <a:ext cx="8610209" cy="760022"/>
          </a:xfrm>
        </p:spPr>
        <p:txBody>
          <a:bodyPr>
            <a:noAutofit/>
          </a:bodyPr>
          <a:lstStyle/>
          <a:p>
            <a:r>
              <a:rPr kumimoji="1" lang="zh-CN" altLang="en-US" sz="4800" dirty="0" smtClean="0">
                <a:latin typeface="Songti SC" charset="-122"/>
                <a:ea typeface="Songti SC" charset="-122"/>
                <a:cs typeface="Songti SC" charset="-122"/>
              </a:rPr>
              <a:t>微服务架构之</a:t>
            </a:r>
            <a:r>
              <a:rPr kumimoji="1" lang="en-US" altLang="zh-CN" sz="4800" dirty="0" err="1" smtClean="0">
                <a:latin typeface="Songti SC" charset="-122"/>
                <a:ea typeface="Songti SC" charset="-122"/>
                <a:cs typeface="Songti SC" charset="-122"/>
              </a:rPr>
              <a:t>D</a:t>
            </a:r>
            <a:r>
              <a:rPr kumimoji="1" lang="en-US" altLang="zh-CN" sz="4800" cap="none" dirty="0" err="1" smtClean="0">
                <a:latin typeface="宋体" panose="02010600030101010101" pitchFamily="2" charset="-122"/>
                <a:ea typeface="宋体" panose="02010600030101010101" pitchFamily="2" charset="-122"/>
                <a:cs typeface="Songti SC" charset="-122"/>
              </a:rPr>
              <a:t>ubbo</a:t>
            </a:r>
            <a:r>
              <a:rPr kumimoji="1" lang="zh-CN" altLang="en-US" sz="4800" dirty="0" smtClean="0">
                <a:latin typeface="Songti SC" charset="-122"/>
                <a:ea typeface="Songti SC" charset="-122"/>
                <a:cs typeface="Songti SC" charset="-122"/>
              </a:rPr>
              <a:t>入门介绍</a:t>
            </a:r>
            <a:endParaRPr kumimoji="1" lang="zh-CN" altLang="en-US" sz="4800" dirty="0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zh-CN" altLang="en-US" dirty="0" smtClean="0"/>
              <a:t>方小明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96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2994" y="1160779"/>
            <a:ext cx="9760444" cy="608645"/>
          </a:xfrm>
        </p:spPr>
        <p:txBody>
          <a:bodyPr/>
          <a:lstStyle/>
          <a:p>
            <a:r>
              <a:rPr lang="zh-CN" altLang="en-US" dirty="0"/>
              <a:t>架构演变的过程</a:t>
            </a:r>
            <a:endParaRPr kumimoji="1"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46" y="2365386"/>
            <a:ext cx="10461940" cy="2527248"/>
          </a:xfrm>
        </p:spPr>
      </p:pic>
    </p:spTree>
    <p:extLst>
      <p:ext uri="{BB962C8B-B14F-4D97-AF65-F5344CB8AC3E}">
        <p14:creationId xmlns:p14="http://schemas.microsoft.com/office/powerpoint/2010/main" val="177224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53143" y="629393"/>
            <a:ext cx="110796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kumimoji="1" lang="zh-CN" altLang="en-US" b="1" dirty="0"/>
              <a:t>单一应用</a:t>
            </a:r>
            <a:r>
              <a:rPr kumimoji="1" lang="zh-CN" altLang="en-US" b="1" dirty="0" smtClean="0"/>
              <a:t>架构</a:t>
            </a:r>
            <a:endParaRPr kumimoji="1" lang="en-US" altLang="zh-CN" b="1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当</a:t>
            </a:r>
            <a:r>
              <a:rPr kumimoji="1" lang="zh-CN" altLang="en-US" dirty="0"/>
              <a:t>网站流量很小时，只需一个应用，将所有功能都部署在一起，以减少部署节点和成本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此时</a:t>
            </a:r>
            <a:r>
              <a:rPr kumimoji="1" lang="zh-CN" altLang="en-US" dirty="0"/>
              <a:t>，用于简化增删改查工作量</a:t>
            </a:r>
            <a:r>
              <a:rPr kumimoji="1" lang="zh-CN" altLang="en-US" dirty="0" smtClean="0"/>
              <a:t>的数据</a:t>
            </a:r>
            <a:r>
              <a:rPr kumimoji="1" lang="zh-CN" altLang="en-US" dirty="0"/>
              <a:t>访问框架</a:t>
            </a:r>
            <a:r>
              <a:rPr kumimoji="1" lang="en-US" altLang="zh-CN" dirty="0"/>
              <a:t>(ORM) </a:t>
            </a:r>
            <a:r>
              <a:rPr kumimoji="1" lang="zh-CN" altLang="en-US" dirty="0"/>
              <a:t>是关键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l"/>
            </a:pPr>
            <a:r>
              <a:rPr kumimoji="1" lang="zh-CN" altLang="en-US" b="1" dirty="0" smtClean="0"/>
              <a:t>垂直</a:t>
            </a:r>
            <a:r>
              <a:rPr kumimoji="1" lang="zh-CN" altLang="en-US" b="1" dirty="0"/>
              <a:t>应用</a:t>
            </a:r>
            <a:r>
              <a:rPr kumimoji="1" lang="zh-CN" altLang="en-US" b="1" dirty="0" smtClean="0"/>
              <a:t>架构</a:t>
            </a:r>
            <a:endParaRPr kumimoji="1" lang="en-US" altLang="zh-CN" b="1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当</a:t>
            </a:r>
            <a:r>
              <a:rPr kumimoji="1" lang="zh-CN" altLang="en-US" dirty="0"/>
              <a:t>访问量逐渐增大，单一应用增加机器带来的加速度越来越小，将应用拆成互不相干的几个应用，以提升效率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此时</a:t>
            </a:r>
            <a:r>
              <a:rPr kumimoji="1" lang="zh-CN" altLang="en-US" dirty="0"/>
              <a:t>，用于加速前端页面开发的 </a:t>
            </a:r>
            <a:r>
              <a:rPr kumimoji="1" lang="en-US" altLang="zh-CN" dirty="0"/>
              <a:t>Web</a:t>
            </a:r>
            <a:r>
              <a:rPr kumimoji="1" lang="zh-CN" altLang="en-US" dirty="0"/>
              <a:t>框架</a:t>
            </a:r>
            <a:r>
              <a:rPr kumimoji="1" lang="en-US" altLang="zh-CN" dirty="0"/>
              <a:t>(MVC) </a:t>
            </a:r>
            <a:r>
              <a:rPr kumimoji="1" lang="zh-CN" altLang="en-US" dirty="0"/>
              <a:t>是关键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l"/>
            </a:pPr>
            <a:r>
              <a:rPr kumimoji="1" lang="zh-CN" altLang="en-US" b="1" dirty="0" smtClean="0"/>
              <a:t>分布式</a:t>
            </a:r>
            <a:r>
              <a:rPr kumimoji="1" lang="zh-CN" altLang="en-US" b="1" dirty="0"/>
              <a:t>服务</a:t>
            </a:r>
            <a:r>
              <a:rPr kumimoji="1" lang="zh-CN" altLang="en-US" b="1" dirty="0" smtClean="0"/>
              <a:t>架构</a:t>
            </a:r>
            <a:endParaRPr kumimoji="1" lang="en-US" altLang="zh-CN" b="1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当</a:t>
            </a:r>
            <a:r>
              <a:rPr kumimoji="1" lang="zh-CN" altLang="en-US" dirty="0"/>
              <a:t>垂直应用越来越多，应用之间交互不可避免，将核心业务抽取出来，作为独立的服务，逐渐形成稳定的服务中心，使前端应用能更快速的响应多变的市场需求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此时</a:t>
            </a:r>
            <a:r>
              <a:rPr kumimoji="1" lang="zh-CN" altLang="en-US" dirty="0"/>
              <a:t>，用于提高业务复用及整合的 分布式服务框架</a:t>
            </a:r>
            <a:r>
              <a:rPr kumimoji="1" lang="en-US" altLang="zh-CN" dirty="0"/>
              <a:t>(RPC) </a:t>
            </a:r>
            <a:r>
              <a:rPr kumimoji="1" lang="zh-CN" altLang="en-US" dirty="0"/>
              <a:t>是关键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l"/>
            </a:pPr>
            <a:r>
              <a:rPr kumimoji="1" lang="zh-CN" altLang="en-US" b="1" dirty="0" smtClean="0"/>
              <a:t>流动</a:t>
            </a:r>
            <a:r>
              <a:rPr kumimoji="1" lang="zh-CN" altLang="en-US" b="1" dirty="0"/>
              <a:t>计算</a:t>
            </a:r>
            <a:r>
              <a:rPr kumimoji="1" lang="zh-CN" altLang="en-US" b="1" dirty="0" smtClean="0"/>
              <a:t>架构</a:t>
            </a:r>
            <a:endParaRPr kumimoji="1" lang="en-US" altLang="zh-CN" b="1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当</a:t>
            </a:r>
            <a:r>
              <a:rPr kumimoji="1" lang="zh-CN" altLang="en-US" dirty="0"/>
              <a:t>服务越来越多，容量的评估，小服务资源的浪费等问题逐渐显现</a:t>
            </a:r>
            <a:r>
              <a:rPr kumimoji="1" lang="zh-CN" altLang="en-US" dirty="0" smtClean="0"/>
              <a:t>，此时</a:t>
            </a:r>
            <a:r>
              <a:rPr kumimoji="1" lang="zh-CN" altLang="en-US" dirty="0"/>
              <a:t>需增加一个调度中心基于访问压力实时管理集群容量，提高集群利用率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此时</a:t>
            </a:r>
            <a:r>
              <a:rPr kumimoji="1" lang="zh-CN" altLang="en-US" dirty="0"/>
              <a:t>，用于提高机器利用率</a:t>
            </a:r>
            <a:r>
              <a:rPr kumimoji="1" lang="zh-CN" altLang="en-US" dirty="0" smtClean="0"/>
              <a:t>的资源</a:t>
            </a:r>
            <a:r>
              <a:rPr kumimoji="1" lang="zh-CN" altLang="en-US" dirty="0"/>
              <a:t>调度和治理中心</a:t>
            </a:r>
            <a:r>
              <a:rPr kumimoji="1" lang="en-US" altLang="zh-CN" dirty="0"/>
              <a:t>(SOA) </a:t>
            </a:r>
            <a:r>
              <a:rPr kumimoji="1" lang="zh-CN" altLang="en-US" dirty="0"/>
              <a:t>是关键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082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578" y="1279532"/>
            <a:ext cx="9603275" cy="537393"/>
          </a:xfrm>
        </p:spPr>
        <p:txBody>
          <a:bodyPr/>
          <a:lstStyle/>
          <a:p>
            <a:pPr algn="ctr"/>
            <a:r>
              <a:rPr kumimoji="1" lang="en-US" altLang="zh-CN" dirty="0" err="1" smtClean="0"/>
              <a:t>D</a:t>
            </a:r>
            <a:r>
              <a:rPr kumimoji="1" lang="en-US" altLang="zh-CN" cap="none" dirty="0" err="1" smtClean="0"/>
              <a:t>ubbo</a:t>
            </a:r>
            <a:r>
              <a:rPr kumimoji="1" lang="zh-CN" altLang="en-US" dirty="0" smtClean="0"/>
              <a:t>是什么？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18857" y="2015732"/>
            <a:ext cx="7135997" cy="2568143"/>
          </a:xfrm>
        </p:spPr>
        <p:txBody>
          <a:bodyPr/>
          <a:lstStyle/>
          <a:p>
            <a:r>
              <a:rPr lang="zh-CN" altLang="en-US" dirty="0"/>
              <a:t>一款分布式服务框架</a:t>
            </a:r>
          </a:p>
          <a:p>
            <a:r>
              <a:rPr lang="zh-CN" altLang="en-US" dirty="0"/>
              <a:t>高性能和透明化的</a:t>
            </a:r>
            <a:r>
              <a:rPr lang="en-US" altLang="zh-CN" dirty="0"/>
              <a:t>RPC</a:t>
            </a:r>
            <a:r>
              <a:rPr lang="zh-CN" altLang="en-US" dirty="0"/>
              <a:t>远程服务调用方案</a:t>
            </a:r>
          </a:p>
          <a:p>
            <a:r>
              <a:rPr lang="en-US" altLang="zh-CN" dirty="0"/>
              <a:t>SOA</a:t>
            </a:r>
            <a:r>
              <a:rPr lang="zh-CN" altLang="en-US" dirty="0"/>
              <a:t>服务治理</a:t>
            </a:r>
            <a:r>
              <a:rPr lang="zh-CN" altLang="en-US" dirty="0" smtClean="0"/>
              <a:t>方案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828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579" y="1401288"/>
            <a:ext cx="9603275" cy="45246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b="1" dirty="0" err="1" smtClean="0"/>
              <a:t>D</a:t>
            </a:r>
            <a:r>
              <a:rPr lang="en-US" altLang="zh-CN" b="1" cap="none" dirty="0" err="1" smtClean="0"/>
              <a:t>ubbo</a:t>
            </a:r>
            <a:r>
              <a:rPr lang="zh-CN" altLang="en-US" b="1" dirty="0" smtClean="0"/>
              <a:t>架构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3" y="1968624"/>
            <a:ext cx="5282293" cy="4075916"/>
          </a:xfrm>
        </p:spPr>
      </p:pic>
      <p:sp>
        <p:nvSpPr>
          <p:cNvPr id="5" name="文本框 4"/>
          <p:cNvSpPr txBox="1"/>
          <p:nvPr/>
        </p:nvSpPr>
        <p:spPr>
          <a:xfrm>
            <a:off x="6488320" y="2220686"/>
            <a:ext cx="5529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Provider</a:t>
            </a:r>
            <a:r>
              <a:rPr lang="en-US" altLang="zh-CN" dirty="0"/>
              <a:t>: </a:t>
            </a:r>
            <a:r>
              <a:rPr lang="zh-CN" altLang="en-US" dirty="0"/>
              <a:t>暴露服务的服务提供方。 </a:t>
            </a:r>
            <a:br>
              <a:rPr lang="zh-CN" altLang="en-US" dirty="0"/>
            </a:br>
            <a:r>
              <a:rPr lang="en-US" altLang="zh-CN" b="1" dirty="0"/>
              <a:t>Consumer</a:t>
            </a:r>
            <a:r>
              <a:rPr lang="en-US" altLang="zh-CN" dirty="0"/>
              <a:t>: </a:t>
            </a:r>
            <a:r>
              <a:rPr lang="zh-CN" altLang="en-US" dirty="0"/>
              <a:t>调用远程服务的服务消费方。 </a:t>
            </a:r>
            <a:br>
              <a:rPr lang="zh-CN" altLang="en-US" dirty="0"/>
            </a:br>
            <a:r>
              <a:rPr lang="en-US" altLang="zh-CN" b="1" dirty="0"/>
              <a:t>Registry</a:t>
            </a:r>
            <a:r>
              <a:rPr lang="en-US" altLang="zh-CN" dirty="0"/>
              <a:t>: </a:t>
            </a:r>
            <a:r>
              <a:rPr lang="zh-CN" altLang="en-US" dirty="0"/>
              <a:t>服务注册与发现的注册中心。 </a:t>
            </a:r>
            <a:br>
              <a:rPr lang="zh-CN" altLang="en-US" dirty="0"/>
            </a:br>
            <a:r>
              <a:rPr lang="en-US" altLang="zh-CN" b="1" dirty="0"/>
              <a:t>Monitor</a:t>
            </a:r>
            <a:r>
              <a:rPr lang="en-US" altLang="zh-CN" dirty="0"/>
              <a:t>: </a:t>
            </a:r>
            <a:r>
              <a:rPr lang="zh-CN" altLang="en-US" dirty="0"/>
              <a:t>统计服务的调用次数和调用时间的监控中心。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250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579" y="1294410"/>
            <a:ext cx="9603275" cy="559344"/>
          </a:xfrm>
        </p:spPr>
        <p:txBody>
          <a:bodyPr/>
          <a:lstStyle/>
          <a:p>
            <a:pPr algn="ctr"/>
            <a:r>
              <a:rPr kumimoji="1" lang="en-US" altLang="zh-CN" dirty="0" err="1" smtClean="0"/>
              <a:t>D</a:t>
            </a:r>
            <a:r>
              <a:rPr kumimoji="1" lang="en-US" altLang="zh-CN" cap="none" dirty="0" err="1" smtClean="0"/>
              <a:t>ubbo</a:t>
            </a:r>
            <a:r>
              <a:rPr kumimoji="1" lang="zh-CN" altLang="en-US" cap="none" dirty="0" smtClean="0"/>
              <a:t>注册中心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58001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kumimoji="1" lang="zh-CN" altLang="en-US" dirty="0"/>
              <a:t>对于服务提供方，它需要发布服务，而且由于应用系统的复杂性，服务的数量、类型也不断膨胀； </a:t>
            </a:r>
            <a:endParaRPr kumimoji="1"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kumimoji="1" lang="zh-CN" altLang="en-US" dirty="0" smtClean="0"/>
              <a:t>对于</a:t>
            </a:r>
            <a:r>
              <a:rPr kumimoji="1" lang="zh-CN" altLang="en-US" dirty="0"/>
              <a:t>服务消费方，它最关心如何获取到它所需要的服务，而面对复杂的应用系统，需要管理大量的服务调用。 </a:t>
            </a:r>
            <a:endParaRPr kumimoji="1"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kumimoji="1" lang="zh-CN" altLang="en-US" dirty="0" smtClean="0"/>
              <a:t>对于</a:t>
            </a:r>
            <a:r>
              <a:rPr kumimoji="1" lang="zh-CN" altLang="en-US" dirty="0"/>
              <a:t>服务提供方和服务消费方来说，他们还有可能兼具这两种角色，即既需要提供服务，有需要消费服务。</a:t>
            </a:r>
            <a:r>
              <a:rPr kumimoji="1" lang="zh-CN" altLang="en-US" dirty="0" smtClean="0"/>
              <a:t>通</a:t>
            </a:r>
            <a:endParaRPr kumimoji="1"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kumimoji="1" lang="zh-CN" altLang="en-US" dirty="0" smtClean="0"/>
              <a:t>过</a:t>
            </a:r>
            <a:r>
              <a:rPr kumimoji="1" lang="zh-CN" altLang="en-US" dirty="0"/>
              <a:t>将服务统一管理起来，可以有效地优化内部应用对服务发布</a:t>
            </a:r>
            <a:r>
              <a:rPr kumimoji="1" lang="en-US" altLang="zh-CN" dirty="0"/>
              <a:t>/</a:t>
            </a:r>
            <a:r>
              <a:rPr kumimoji="1" lang="zh-CN" altLang="en-US" dirty="0"/>
              <a:t>使用的流程和管理。服务注册中心可以通过特定协议来完成服务对外的统一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51579" y="4595751"/>
            <a:ext cx="60920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Dubbo</a:t>
            </a:r>
            <a:r>
              <a:rPr lang="zh-CN" altLang="en-US" b="1" dirty="0"/>
              <a:t>提供的注册中心有如下几种类型可供选择</a:t>
            </a:r>
            <a:r>
              <a:rPr lang="zh-CN" altLang="en-US" dirty="0"/>
              <a:t>：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Multicast</a:t>
            </a:r>
            <a:r>
              <a:rPr lang="zh-CN" altLang="en-US" dirty="0"/>
              <a:t>注册中心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Zookeeper</a:t>
            </a:r>
            <a:r>
              <a:rPr lang="zh-CN" altLang="en-US" dirty="0"/>
              <a:t>注册中心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err="1"/>
              <a:t>Redis</a:t>
            </a:r>
            <a:r>
              <a:rPr lang="zh-CN" altLang="en-US" dirty="0"/>
              <a:t>注册中心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Simple</a:t>
            </a:r>
            <a:r>
              <a:rPr lang="zh-CN" altLang="en-US" dirty="0"/>
              <a:t>注册中心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965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579" y="1306286"/>
            <a:ext cx="9603275" cy="547468"/>
          </a:xfrm>
        </p:spPr>
        <p:txBody>
          <a:bodyPr/>
          <a:lstStyle/>
          <a:p>
            <a:pPr algn="ctr"/>
            <a:r>
              <a:rPr kumimoji="1" lang="en-US" altLang="zh-CN" dirty="0" err="1" smtClean="0"/>
              <a:t>D</a:t>
            </a:r>
            <a:r>
              <a:rPr kumimoji="1" lang="en-US" altLang="zh-CN" cap="none" dirty="0" err="1" smtClean="0"/>
              <a:t>ubbo</a:t>
            </a:r>
            <a:r>
              <a:rPr kumimoji="1" lang="zh-CN" altLang="en-US" cap="none" dirty="0" smtClean="0"/>
              <a:t>优缺点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271259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kumimoji="1" lang="zh-CN" altLang="en-US" b="1" dirty="0" smtClean="0"/>
              <a:t>优点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kumimoji="1" lang="zh-CN" altLang="en-US" dirty="0" smtClean="0"/>
              <a:t>透明化的远程方法调用 </a:t>
            </a:r>
            <a:r>
              <a:rPr kumimoji="1" lang="en-US" altLang="zh-CN" dirty="0" smtClean="0"/>
              <a:t>- </a:t>
            </a:r>
            <a:r>
              <a:rPr kumimoji="1" lang="zh-CN" altLang="en-US" dirty="0" smtClean="0"/>
              <a:t>像调用本地方法一样调用远程方法；</a:t>
            </a:r>
            <a:endParaRPr kumimoji="1"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kumimoji="1" lang="zh-CN" altLang="en-US" dirty="0" smtClean="0"/>
              <a:t>只需简单配置，没有任何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侵入。软负载均衡及容错机制 可在内网替代</a:t>
            </a:r>
            <a:r>
              <a:rPr kumimoji="1" lang="en-US" altLang="zh-CN" dirty="0" err="1" smtClean="0"/>
              <a:t>nginx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lvs</a:t>
            </a:r>
            <a:r>
              <a:rPr kumimoji="1" lang="zh-CN" altLang="en-US" dirty="0" smtClean="0"/>
              <a:t>等硬件负载均衡器。</a:t>
            </a:r>
            <a:endParaRPr kumimoji="1"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kumimoji="1" lang="zh-CN" altLang="en-US" dirty="0" smtClean="0"/>
              <a:t>服务注册中心自动注册 </a:t>
            </a:r>
            <a:r>
              <a:rPr kumimoji="1" lang="en-US" altLang="zh-CN" dirty="0" smtClean="0"/>
              <a:t>&amp; </a:t>
            </a:r>
            <a:r>
              <a:rPr kumimoji="1" lang="zh-CN" altLang="en-US" dirty="0" smtClean="0"/>
              <a:t>配置管理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不需要写死服务提供者地址，注册中心基于接口名自动查询提供者</a:t>
            </a:r>
            <a:r>
              <a:rPr kumimoji="1" lang="en-US" altLang="zh-CN" dirty="0" err="1" smtClean="0"/>
              <a:t>ip</a:t>
            </a:r>
            <a:r>
              <a:rPr kumimoji="1" lang="zh-CN" altLang="en-US" dirty="0" smtClean="0"/>
              <a:t>。 使用类似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等分布式协调服务作为服务注册中心，可以将绝大部分项目配置移入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集群。</a:t>
            </a:r>
            <a:endParaRPr kumimoji="1"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kumimoji="1" lang="zh-CN" altLang="en-US" dirty="0" smtClean="0"/>
              <a:t>服务接口监控与治理 </a:t>
            </a:r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Dubbo</a:t>
            </a:r>
            <a:r>
              <a:rPr kumimoji="1" lang="en-US" altLang="zh-CN" dirty="0" smtClean="0"/>
              <a:t>-admin</a:t>
            </a:r>
            <a:r>
              <a:rPr kumimoji="1" lang="zh-CN" altLang="en-US" dirty="0" smtClean="0"/>
              <a:t>与</a:t>
            </a:r>
            <a:r>
              <a:rPr kumimoji="1" lang="en-US" altLang="zh-CN" dirty="0" err="1" smtClean="0"/>
              <a:t>Dubbo</a:t>
            </a:r>
            <a:r>
              <a:rPr kumimoji="1" lang="en-US" altLang="zh-CN" dirty="0" smtClean="0"/>
              <a:t>-monitor</a:t>
            </a:r>
            <a:r>
              <a:rPr kumimoji="1" lang="zh-CN" altLang="en-US" dirty="0" smtClean="0"/>
              <a:t>提供了完善的服务接口管理与监控功能，针对不同应用的不同接口，可以进行 多版本，多协议，多注册中心管理。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51579" y="4450976"/>
            <a:ext cx="9603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缺点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/>
              <a:t>只支持</a:t>
            </a:r>
            <a:r>
              <a:rPr lang="en-US" altLang="zh-CN" dirty="0"/>
              <a:t>JAVA</a:t>
            </a:r>
            <a:r>
              <a:rPr lang="zh-CN" altLang="en-US" dirty="0" smtClean="0"/>
              <a:t>语言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8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库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画廊</Template>
  <TotalTime>338</TotalTime>
  <Words>562</Words>
  <Application>Microsoft Macintosh PowerPoint</Application>
  <PresentationFormat>宽屏</PresentationFormat>
  <Paragraphs>40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DengXian</vt:lpstr>
      <vt:lpstr>Gill Sans MT</vt:lpstr>
      <vt:lpstr>Songti SC</vt:lpstr>
      <vt:lpstr>Wingdings</vt:lpstr>
      <vt:lpstr>等线</vt:lpstr>
      <vt:lpstr>等线 Light</vt:lpstr>
      <vt:lpstr>宋体</vt:lpstr>
      <vt:lpstr>Arial</vt:lpstr>
      <vt:lpstr>库</vt:lpstr>
      <vt:lpstr>微服务架构之Dubbo入门介绍</vt:lpstr>
      <vt:lpstr>架构演变的过程</vt:lpstr>
      <vt:lpstr>PowerPoint 演示文稿</vt:lpstr>
      <vt:lpstr>Dubbo是什么？</vt:lpstr>
      <vt:lpstr>Dubbo架构 </vt:lpstr>
      <vt:lpstr>Dubbo注册中心</vt:lpstr>
      <vt:lpstr>Dubbo优缺点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微服务架构之Dubbo入门介绍</dc:title>
  <dc:creator>Microsoft Office 用户</dc:creator>
  <cp:lastModifiedBy>Microsoft Office 用户</cp:lastModifiedBy>
  <cp:revision>17</cp:revision>
  <dcterms:created xsi:type="dcterms:W3CDTF">2018-10-15T12:27:16Z</dcterms:created>
  <dcterms:modified xsi:type="dcterms:W3CDTF">2018-10-21T05:53:32Z</dcterms:modified>
</cp:coreProperties>
</file>