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8"/>
  </p:notesMasterIdLst>
  <p:sldIdLst>
    <p:sldId id="2666" r:id="rId3"/>
    <p:sldId id="2668" r:id="rId4"/>
    <p:sldId id="2670" r:id="rId5"/>
    <p:sldId id="2669" r:id="rId6"/>
    <p:sldId id="2667" r:id="rId7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 autoAdjust="0"/>
    <p:restoredTop sz="87609" autoAdjust="0"/>
  </p:normalViewPr>
  <p:slideViewPr>
    <p:cSldViewPr snapToGrid="0">
      <p:cViewPr varScale="1">
        <p:scale>
          <a:sx n="83" d="100"/>
          <a:sy n="83" d="100"/>
        </p:scale>
        <p:origin x="232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203714</TotalTime>
  <Words>218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scenario (2020)</vt:lpstr>
      <vt:lpstr>Different Data Models</vt:lpstr>
      <vt:lpstr>Older Versions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2748</cp:revision>
  <cp:lastPrinted>2016-03-10T02:30:19Z</cp:lastPrinted>
  <dcterms:created xsi:type="dcterms:W3CDTF">2015-06-25T15:18:43Z</dcterms:created>
  <dcterms:modified xsi:type="dcterms:W3CDTF">2020-11-17T23:27:11Z</dcterms:modified>
</cp:coreProperties>
</file>