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9"/>
  </p:notesMasterIdLst>
  <p:sldIdLst>
    <p:sldId id="2666" r:id="rId3"/>
    <p:sldId id="2668" r:id="rId4"/>
    <p:sldId id="2670" r:id="rId5"/>
    <p:sldId id="2671" r:id="rId6"/>
    <p:sldId id="2669" r:id="rId7"/>
    <p:sldId id="2667" r:id="rId8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0" autoAdjust="0"/>
    <p:restoredTop sz="87655" autoAdjust="0"/>
  </p:normalViewPr>
  <p:slideViewPr>
    <p:cSldViewPr snapToGrid="0">
      <p:cViewPr varScale="1">
        <p:scale>
          <a:sx n="79" d="100"/>
          <a:sy n="79" d="100"/>
        </p:scale>
        <p:origin x="146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4061" y="1477007"/>
            <a:ext cx="7924800" cy="3756837"/>
          </a:xfrm>
        </p:spPr>
        <p:txBody>
          <a:bodyPr/>
          <a:lstStyle/>
          <a:p>
            <a:r>
              <a:rPr lang="en-US" sz="3733" dirty="0">
                <a:solidFill>
                  <a:schemeClr val="bg1"/>
                </a:solidFill>
              </a:rPr>
              <a:t>Digital Business Automation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Diagrams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scenario (2020)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2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55" y="2205817"/>
            <a:ext cx="2255520" cy="249755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480932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4809328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4809328" y="28526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4809328" y="235574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7" y="402485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7" y="35811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7" y="24317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</p:spTree>
    <p:extLst>
      <p:ext uri="{BB962C8B-B14F-4D97-AF65-F5344CB8AC3E}">
        <p14:creationId xmlns:p14="http://schemas.microsoft.com/office/powerpoint/2010/main" val="29877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3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BCEB-A565-9C4C-A713-B6CB597B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Automation Methodology</a:t>
            </a:r>
            <a:endParaRPr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4D987A-E914-3344-9C2E-E8218B464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993586"/>
              </p:ext>
            </p:extLst>
          </p:nvPr>
        </p:nvGraphicFramePr>
        <p:xfrm>
          <a:off x="458788" y="1039812"/>
          <a:ext cx="11458272" cy="540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48">
                  <a:extLst>
                    <a:ext uri="{9D8B030D-6E8A-4147-A177-3AD203B41FA5}">
                      <a16:colId xmlns:a16="http://schemas.microsoft.com/office/drawing/2014/main" val="1900723538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279379966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46125738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792008334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93588323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284065854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46378084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640407928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92897222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92103235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74513503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445383299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3869369123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3622219144"/>
                    </a:ext>
                  </a:extLst>
                </a:gridCol>
              </a:tblGrid>
              <a:tr h="5401739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8482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D228-7860-5B46-8FAB-47D715A1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4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1002D-4945-1648-9B37-A8DE60CCBF77}"/>
              </a:ext>
            </a:extLst>
          </p:cNvPr>
          <p:cNvSpPr/>
          <p:nvPr/>
        </p:nvSpPr>
        <p:spPr>
          <a:xfrm>
            <a:off x="473571" y="1623628"/>
            <a:ext cx="2445178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Architecture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0BDAF-F612-E247-85E1-EDF60AB3E754}"/>
              </a:ext>
            </a:extLst>
          </p:cNvPr>
          <p:cNvSpPr/>
          <p:nvPr/>
        </p:nvSpPr>
        <p:spPr>
          <a:xfrm>
            <a:off x="5417958" y="1562103"/>
            <a:ext cx="1944832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Architecture</a:t>
            </a:r>
            <a:endParaRPr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AF077-3368-8240-90F3-11409E13888D}"/>
              </a:ext>
            </a:extLst>
          </p:cNvPr>
          <p:cNvSpPr txBox="1"/>
          <p:nvPr/>
        </p:nvSpPr>
        <p:spPr>
          <a:xfrm>
            <a:off x="389243" y="101938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</a:t>
            </a:r>
            <a:endParaRPr sz="1400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FF55E89-F2BC-3A42-AF5C-14036E3D19E4}"/>
              </a:ext>
            </a:extLst>
          </p:cNvPr>
          <p:cNvSpPr/>
          <p:nvPr/>
        </p:nvSpPr>
        <p:spPr>
          <a:xfrm>
            <a:off x="1910443" y="988609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F3443A7-E1D9-364B-ACEF-504A3A4FE187}"/>
              </a:ext>
            </a:extLst>
          </p:cNvPr>
          <p:cNvSpPr/>
          <p:nvPr/>
        </p:nvSpPr>
        <p:spPr>
          <a:xfrm>
            <a:off x="1115784" y="1010377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5388CF9-4083-6A46-AD61-180B8FAD0379}"/>
              </a:ext>
            </a:extLst>
          </p:cNvPr>
          <p:cNvSpPr/>
          <p:nvPr/>
        </p:nvSpPr>
        <p:spPr>
          <a:xfrm>
            <a:off x="389243" y="6123422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EC40FE-720D-B145-9F11-BEDC88635411}"/>
              </a:ext>
            </a:extLst>
          </p:cNvPr>
          <p:cNvSpPr txBox="1"/>
          <p:nvPr/>
        </p:nvSpPr>
        <p:spPr>
          <a:xfrm>
            <a:off x="659510" y="6092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Playback</a:t>
            </a:r>
            <a:endParaRPr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8F27A98-AD2B-EE43-8FC2-4EFB3057C083}"/>
              </a:ext>
            </a:extLst>
          </p:cNvPr>
          <p:cNvSpPr/>
          <p:nvPr/>
        </p:nvSpPr>
        <p:spPr>
          <a:xfrm>
            <a:off x="2732316" y="1010377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5C2362-FD66-554E-A266-7443DCD49DDE}"/>
              </a:ext>
            </a:extLst>
          </p:cNvPr>
          <p:cNvSpPr/>
          <p:nvPr/>
        </p:nvSpPr>
        <p:spPr>
          <a:xfrm>
            <a:off x="5169903" y="939326"/>
            <a:ext cx="496111" cy="3693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1.0</a:t>
            </a:r>
            <a:endParaRPr sz="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585D97-6049-4244-BB17-C043A0C88B20}"/>
              </a:ext>
            </a:extLst>
          </p:cNvPr>
          <p:cNvSpPr/>
          <p:nvPr/>
        </p:nvSpPr>
        <p:spPr>
          <a:xfrm>
            <a:off x="8318189" y="939326"/>
            <a:ext cx="496111" cy="3693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1.1</a:t>
            </a:r>
            <a:endParaRPr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A4F50-80DC-8042-9650-F4E536D4FED9}"/>
              </a:ext>
            </a:extLst>
          </p:cNvPr>
          <p:cNvSpPr/>
          <p:nvPr/>
        </p:nvSpPr>
        <p:spPr>
          <a:xfrm>
            <a:off x="485488" y="2422638"/>
            <a:ext cx="11247724" cy="3693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Business Process</a:t>
            </a:r>
            <a:endParaRPr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257B8-9497-7740-91EB-5133730B8DC7}"/>
              </a:ext>
            </a:extLst>
          </p:cNvPr>
          <p:cNvSpPr/>
          <p:nvPr/>
        </p:nvSpPr>
        <p:spPr>
          <a:xfrm>
            <a:off x="1047082" y="3393524"/>
            <a:ext cx="10681663" cy="4413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Business Decision</a:t>
            </a:r>
            <a:endParaRPr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3D7A0B-C69F-CF47-A2A9-41FEEF755E52}"/>
              </a:ext>
            </a:extLst>
          </p:cNvPr>
          <p:cNvSpPr/>
          <p:nvPr/>
        </p:nvSpPr>
        <p:spPr>
          <a:xfrm>
            <a:off x="481022" y="4150081"/>
            <a:ext cx="11247723" cy="369333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Data</a:t>
            </a:r>
            <a:endParaRPr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6AFEB6-2771-2E4D-A178-C7C4B3A49A66}"/>
              </a:ext>
            </a:extLst>
          </p:cNvPr>
          <p:cNvSpPr/>
          <p:nvPr/>
        </p:nvSpPr>
        <p:spPr>
          <a:xfrm>
            <a:off x="459252" y="4926363"/>
            <a:ext cx="1124772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Services</a:t>
            </a:r>
            <a:endParaRPr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86C573-8259-0F43-8549-CE7E77BFB81F}"/>
              </a:ext>
            </a:extLst>
          </p:cNvPr>
          <p:cNvSpPr/>
          <p:nvPr/>
        </p:nvSpPr>
        <p:spPr>
          <a:xfrm>
            <a:off x="464691" y="5519635"/>
            <a:ext cx="2445178" cy="38431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Platform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9290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EFD7A-54C0-2342-913C-772AA467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5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77B22-01CF-4E42-93A6-DFAB54B54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Older Versions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DCDA09-464A-A547-8B2D-6FAAD0C85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scenario (2020)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6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1246909"/>
            <a:ext cx="9692263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5481663"/>
            <a:ext cx="11850247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A7A879D-1D2A-C84E-94D8-F2F0DA96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5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68" y="4829622"/>
            <a:ext cx="9509117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Cloud Pak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448873" y="3098799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465" y="2535936"/>
            <a:ext cx="2255520" cy="2244403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852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Automation Decision Services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708" y="1246908"/>
            <a:ext cx="2072372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914" y="1755649"/>
            <a:ext cx="1899893" cy="304629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3A00D4-5F8D-524D-A5C8-E42D729D1AC8}"/>
              </a:ext>
            </a:extLst>
          </p:cNvPr>
          <p:cNvSpPr/>
          <p:nvPr/>
        </p:nvSpPr>
        <p:spPr>
          <a:xfrm>
            <a:off x="10163636" y="19306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10163636" y="2624063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7905C708-C0BF-B940-88A4-864472DCB527}"/>
              </a:ext>
            </a:extLst>
          </p:cNvPr>
          <p:cNvSpPr/>
          <p:nvPr/>
        </p:nvSpPr>
        <p:spPr>
          <a:xfrm>
            <a:off x="10241281" y="3428999"/>
            <a:ext cx="1553855" cy="743279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Repository</a:t>
            </a:r>
            <a:endParaRPr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1792000" y="308589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F73E85-6B08-6644-9622-93E57C66AE4B}"/>
              </a:ext>
            </a:extLst>
          </p:cNvPr>
          <p:cNvSpPr/>
          <p:nvPr/>
        </p:nvSpPr>
        <p:spPr>
          <a:xfrm>
            <a:off x="1029402" y="4136229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7743139" y="410182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7743139" y="362515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7743138" y="319005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7743138" y="269473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4911546" y="4097116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Runtime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5827776" y="3078549"/>
            <a:ext cx="147401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4043382" y="3098798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Decision </a:t>
            </a:r>
          </a:p>
        </p:txBody>
      </p:sp>
    </p:spTree>
    <p:extLst>
      <p:ext uri="{BB962C8B-B14F-4D97-AF65-F5344CB8AC3E}">
        <p14:creationId xmlns:p14="http://schemas.microsoft.com/office/powerpoint/2010/main" val="32237980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203722</TotalTime>
  <Words>235</Words>
  <Application>Microsoft Macintosh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BLANK</vt:lpstr>
      <vt:lpstr>InterConnect Theme</vt:lpstr>
      <vt:lpstr>PowerPoint Presentation</vt:lpstr>
      <vt:lpstr>refund request scenario (2020)</vt:lpstr>
      <vt:lpstr>Different Data Models</vt:lpstr>
      <vt:lpstr>Process Automation Methodology</vt:lpstr>
      <vt:lpstr>Older Versions</vt:lpstr>
      <vt:lpstr>refund request scenario (2020)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2749</cp:revision>
  <cp:lastPrinted>2016-03-10T02:30:19Z</cp:lastPrinted>
  <dcterms:created xsi:type="dcterms:W3CDTF">2015-06-25T15:18:43Z</dcterms:created>
  <dcterms:modified xsi:type="dcterms:W3CDTF">2020-11-19T01:45:31Z</dcterms:modified>
</cp:coreProperties>
</file>