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7"/>
  </p:notesMasterIdLst>
  <p:sldIdLst>
    <p:sldId id="2666" r:id="rId3"/>
    <p:sldId id="2668" r:id="rId4"/>
    <p:sldId id="2669" r:id="rId5"/>
    <p:sldId id="2667" r:id="rId6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44311"/>
    <a:srgbClr val="9D381C"/>
    <a:srgbClr val="1B44A7"/>
    <a:srgbClr val="0000FF"/>
    <a:srgbClr val="D50000"/>
    <a:srgbClr val="D76F59"/>
    <a:srgbClr val="FF5BD0"/>
    <a:srgbClr val="B4FFB2"/>
    <a:srgbClr val="00813C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2" autoAdjust="0"/>
    <p:restoredTop sz="87650" autoAdjust="0"/>
  </p:normalViewPr>
  <p:slideViewPr>
    <p:cSldViewPr snapToGrid="0">
      <p:cViewPr varScale="1">
        <p:scale>
          <a:sx n="135" d="100"/>
          <a:sy n="135" d="100"/>
        </p:scale>
        <p:origin x="152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4061" y="1477007"/>
            <a:ext cx="7924800" cy="3756837"/>
          </a:xfrm>
        </p:spPr>
        <p:txBody>
          <a:bodyPr/>
          <a:lstStyle/>
          <a:p>
            <a:r>
              <a:rPr lang="en-US" sz="3733" dirty="0">
                <a:solidFill>
                  <a:schemeClr val="bg1"/>
                </a:solidFill>
              </a:rPr>
              <a:t>Digital Business Automation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Diagrams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mp:transition xmlns:mp="http://schemas.microsoft.com/office/mac/powerpoint/2008/main"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scenario (2020)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</p:spTree>
    <p:extLst>
      <p:ext uri="{BB962C8B-B14F-4D97-AF65-F5344CB8AC3E}">
        <p14:creationId xmlns:p14="http://schemas.microsoft.com/office/powerpoint/2010/main" val="29877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EFD7A-54C0-2342-913C-772AA467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77B22-01CF-4E42-93A6-DFAB54B54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Older Versions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DCDA09-464A-A547-8B2D-6FAAD0C8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scenario (2020)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1246909"/>
            <a:ext cx="9692263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5481663"/>
            <a:ext cx="11850247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A7A879D-1D2A-C84E-94D8-F2F0DA96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5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8" y="4829622"/>
            <a:ext cx="9509117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Cloud Pak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448873" y="3098799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465" y="2535936"/>
            <a:ext cx="2255520" cy="2244403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52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Automation Decision Services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08" y="1246908"/>
            <a:ext cx="2072372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14" y="1755649"/>
            <a:ext cx="1899893" cy="304629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3A00D4-5F8D-524D-A5C8-E42D729D1AC8}"/>
              </a:ext>
            </a:extLst>
          </p:cNvPr>
          <p:cNvSpPr/>
          <p:nvPr/>
        </p:nvSpPr>
        <p:spPr>
          <a:xfrm>
            <a:off x="10163636" y="19306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10163636" y="262406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7905C708-C0BF-B940-88A4-864472DCB527}"/>
              </a:ext>
            </a:extLst>
          </p:cNvPr>
          <p:cNvSpPr/>
          <p:nvPr/>
        </p:nvSpPr>
        <p:spPr>
          <a:xfrm>
            <a:off x="10241281" y="3428999"/>
            <a:ext cx="1553855" cy="743279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Repository</a:t>
            </a:r>
            <a:endParaRPr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1792000" y="308589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F73E85-6B08-6644-9622-93E57C66AE4B}"/>
              </a:ext>
            </a:extLst>
          </p:cNvPr>
          <p:cNvSpPr/>
          <p:nvPr/>
        </p:nvSpPr>
        <p:spPr>
          <a:xfrm>
            <a:off x="1029402" y="413622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7743139" y="41018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7743139" y="362515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743138" y="319005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7743138" y="269473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4911546" y="409711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Runtime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5827776" y="3078549"/>
            <a:ext cx="147401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4043382" y="3098798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Decision </a:t>
            </a:r>
          </a:p>
        </p:txBody>
      </p:sp>
    </p:spTree>
    <p:extLst>
      <p:ext uri="{BB962C8B-B14F-4D97-AF65-F5344CB8AC3E}">
        <p14:creationId xmlns:p14="http://schemas.microsoft.com/office/powerpoint/2010/main" val="32237980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203638</TotalTime>
  <Words>163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Lucida Grande</vt:lpstr>
      <vt:lpstr>BLANK</vt:lpstr>
      <vt:lpstr>InterConnect Theme</vt:lpstr>
      <vt:lpstr>PowerPoint Presentation</vt:lpstr>
      <vt:lpstr>refund request scenario (2020)</vt:lpstr>
      <vt:lpstr>Older Versions</vt:lpstr>
      <vt:lpstr>refund request scenario (2020)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Jeff Goodhue</cp:lastModifiedBy>
  <cp:revision>2743</cp:revision>
  <cp:lastPrinted>2016-03-10T02:30:19Z</cp:lastPrinted>
  <dcterms:created xsi:type="dcterms:W3CDTF">2015-06-25T15:18:43Z</dcterms:created>
  <dcterms:modified xsi:type="dcterms:W3CDTF">2020-11-09T16:55:49Z</dcterms:modified>
</cp:coreProperties>
</file>