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5"/>
  </p:notesMasterIdLst>
  <p:sldIdLst>
    <p:sldId id="2666" r:id="rId3"/>
    <p:sldId id="2667" r:id="rId4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44311"/>
    <a:srgbClr val="9D381C"/>
    <a:srgbClr val="1B44A7"/>
    <a:srgbClr val="0000FF"/>
    <a:srgbClr val="D50000"/>
    <a:srgbClr val="D76F59"/>
    <a:srgbClr val="FF5BD0"/>
    <a:srgbClr val="B4FFB2"/>
    <a:srgbClr val="00813C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87619" autoAdjust="0"/>
  </p:normalViewPr>
  <p:slideViewPr>
    <p:cSldViewPr snapToGrid="0">
      <p:cViewPr varScale="1">
        <p:scale>
          <a:sx n="105" d="100"/>
          <a:sy n="105" d="100"/>
        </p:scale>
        <p:origin x="208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203627</TotalTime>
  <Words>67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2741</cp:revision>
  <cp:lastPrinted>2016-03-10T02:30:19Z</cp:lastPrinted>
  <dcterms:created xsi:type="dcterms:W3CDTF">2015-06-25T15:18:43Z</dcterms:created>
  <dcterms:modified xsi:type="dcterms:W3CDTF">2020-10-22T23:32:24Z</dcterms:modified>
</cp:coreProperties>
</file>