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9146" y="117693"/>
            <a:ext cx="6888874" cy="68634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4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EL JUEGO DE LA VIDA</a:t>
            </a:r>
          </a:p>
          <a:p>
            <a:pPr algn="ctr"/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Jhon</a:t>
            </a:r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 </a:t>
            </a:r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Conway</a:t>
            </a:r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aleatorio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1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2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3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4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5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Dibújalo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5743785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3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9146" y="117693"/>
            <a:ext cx="6888874" cy="68634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4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EL JUEGO DE LA VIDA</a:t>
            </a:r>
          </a:p>
          <a:p>
            <a:pPr algn="ctr"/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Jhon</a:t>
            </a:r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 </a:t>
            </a:r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Conway</a:t>
            </a:r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r>
              <a:rPr lang="es-ES" sz="4400" b="1" u="sng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aleatorio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1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2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3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4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5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Dibújalo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5743785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36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9146" y="117693"/>
            <a:ext cx="6888874" cy="68634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4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EL JUEGO DE LA VIDA</a:t>
            </a:r>
          </a:p>
          <a:p>
            <a:pPr algn="ctr"/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Jhon</a:t>
            </a:r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 </a:t>
            </a:r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Conway</a:t>
            </a:r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aleatorio</a:t>
            </a:r>
          </a:p>
          <a:p>
            <a:pPr algn="ctr"/>
            <a:r>
              <a:rPr lang="es-ES" sz="4400" b="1" u="sng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1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2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3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4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5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Dibújalo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5743785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5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9146" y="117693"/>
            <a:ext cx="6888874" cy="68634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4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EL JUEGO DE LA VIDA</a:t>
            </a:r>
          </a:p>
          <a:p>
            <a:pPr algn="ctr"/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Jhon</a:t>
            </a:r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 </a:t>
            </a:r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Conway</a:t>
            </a:r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aleatorio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1</a:t>
            </a:r>
          </a:p>
          <a:p>
            <a:pPr algn="ctr"/>
            <a:r>
              <a:rPr lang="es-ES" sz="4400" b="1" u="sng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2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3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4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5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Dibújalo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5743785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64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9146" y="117693"/>
            <a:ext cx="6888874" cy="68634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4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EL JUEGO DE LA VIDA</a:t>
            </a:r>
          </a:p>
          <a:p>
            <a:pPr algn="ctr"/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Jhon</a:t>
            </a:r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 </a:t>
            </a:r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Conway</a:t>
            </a:r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aleatorio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1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2</a:t>
            </a:r>
          </a:p>
          <a:p>
            <a:pPr algn="ctr"/>
            <a:r>
              <a:rPr lang="es-ES" sz="4400" b="1" u="sng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3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4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5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Dibújalo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5743785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9146" y="117693"/>
            <a:ext cx="6888874" cy="68634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4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EL JUEGO DE LA VIDA</a:t>
            </a:r>
          </a:p>
          <a:p>
            <a:pPr algn="ctr"/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Jhon</a:t>
            </a:r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 </a:t>
            </a:r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Conway</a:t>
            </a:r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aleatorio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1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2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3</a:t>
            </a:r>
          </a:p>
          <a:p>
            <a:pPr algn="ctr"/>
            <a:r>
              <a:rPr lang="es-ES" sz="4400" b="1" u="sng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4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5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Dibújalo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5743785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9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9146" y="117693"/>
            <a:ext cx="6888874" cy="68634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4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EL JUEGO DE LA VIDA</a:t>
            </a:r>
          </a:p>
          <a:p>
            <a:pPr algn="ctr"/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Jhon</a:t>
            </a:r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 </a:t>
            </a:r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Conway</a:t>
            </a:r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aleatorio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1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2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3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4</a:t>
            </a:r>
          </a:p>
          <a:p>
            <a:pPr algn="ctr"/>
            <a:r>
              <a:rPr lang="es-ES" sz="4400" b="1" u="sng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5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Dibújalo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5743785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3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9146" y="117693"/>
            <a:ext cx="6888874" cy="68634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4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EL JUEGO DE LA VIDA</a:t>
            </a:r>
          </a:p>
          <a:p>
            <a:pPr algn="ctr"/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Jhon</a:t>
            </a:r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 </a:t>
            </a:r>
            <a:r>
              <a:rPr lang="es-ES" sz="44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Conway</a:t>
            </a:r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endParaRPr lang="es-ES" sz="4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reflection blurRad="6350" stA="55000" endA="300" endPos="45500" dir="5400000" sy="-100000" algn="bl" rotWithShape="0"/>
              </a:effectLst>
              <a:latin typeface="Rockwell Extra Bold" panose="02060903040505020403" pitchFamily="18" charset="0"/>
            </a:endParaRP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aleatorio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1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2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3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4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Mundo 5</a:t>
            </a:r>
          </a:p>
          <a:p>
            <a:pPr algn="ctr"/>
            <a:r>
              <a:rPr lang="es-ES" sz="4400" b="1" u="sng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6350" stA="55000" endA="300" endPos="45500" dir="5400000" sy="-100000" algn="bl" rotWithShape="0"/>
                </a:effectLst>
                <a:latin typeface="Rockwell Extra Bold" panose="02060903040505020403" pitchFamily="18" charset="0"/>
              </a:rPr>
              <a:t>Dibújalo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5743785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2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5743785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9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TC103457485[[fn=Malla]]</Template>
  <TotalTime>36</TotalTime>
  <Words>160</Words>
  <Application>Microsoft Office PowerPoint</Application>
  <PresentationFormat>Panorámica</PresentationFormat>
  <Paragraphs>80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Rockwell Extra Bold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Faver Xavier n m</dc:creator>
  <cp:lastModifiedBy>Faver Xavier n m</cp:lastModifiedBy>
  <cp:revision>4</cp:revision>
  <dcterms:created xsi:type="dcterms:W3CDTF">2014-04-17T03:42:38Z</dcterms:created>
  <dcterms:modified xsi:type="dcterms:W3CDTF">2014-04-17T17:54:14Z</dcterms:modified>
</cp:coreProperties>
</file>