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periment4" id="{203C0EFE-EFC2-4265-B14D-78C43AC6C772}">
          <p14:sldIdLst>
            <p14:sldId id="261"/>
            <p14:sldId id="262"/>
          </p14:sldIdLst>
        </p14:section>
        <p14:section name="INDEX 0" id="{1D5EF4AA-161D-47C5-87AF-A45E22813088}">
          <p14:sldIdLst>
            <p14:sldId id="256"/>
            <p14:sldId id="259"/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FCD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2" autoAdjust="0"/>
    <p:restoredTop sz="94660"/>
  </p:normalViewPr>
  <p:slideViewPr>
    <p:cSldViewPr snapToGrid="0">
      <p:cViewPr>
        <p:scale>
          <a:sx n="100" d="100"/>
          <a:sy n="100" d="100"/>
        </p:scale>
        <p:origin x="19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56D48-0631-4EB1-AC8A-9144F35B1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B4A73-7E54-43F5-9139-A20178991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1F284-DE28-4751-972F-2C725002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60F56-E692-4450-B83A-671467FD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D52C0-7713-4C08-9896-752AE66A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3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5D451-B712-4C41-B751-5E8D27C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C8178B-75DF-4C39-AD91-92EA125B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48306-533A-4B27-9FF2-F0A869BE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3F7E1-5426-4CCD-8F5E-232746C7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91F47-1A73-444A-94F2-7CE2A356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7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AD5A5B-DACE-4476-9DCF-72974C23B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3CDAC-08E7-4296-BF26-BF4D7FB6A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52570-A428-43BC-BE8A-8F8F01F3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22BA2-6DA0-41B8-908A-270EDB3E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259EC-D8E2-47A8-822A-42B64F2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81B5-8410-4899-814B-FC49E318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8452D-2AB2-4528-B595-1B61A05C8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B44BA-EE1F-4400-88AC-DB0E9DC0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CDBFB-21A6-4B8E-AE1A-BB7CEE71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BF7F1-EC58-4E74-B97A-117F693E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0066E-0A18-445E-87AD-3673F232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ACE5B-28A1-46AD-9602-4A5DB3E4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A4309-CB4D-4009-BBE9-A5A647C9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38653-7FC1-4BB0-ABB9-ECF8AC50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CD0D3-D54D-4171-8E36-6F45BD35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5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E6B98-4FAC-43CB-815F-C202AB10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FF576-081D-4444-A918-7DB6CD3C0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CF5FC0-EA96-4ADE-BB31-4DA841628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C2642-A7F2-4B71-B99D-1D5EC9FD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992A5-384B-442A-AE3F-B9DDF525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F2E72-D3D8-4FE3-A0A2-665A9A93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7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3F8C8-4E1D-49C8-99CE-8CD6ABF0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9847A-B070-4198-9D44-C84B0427D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739F6-1B6C-4C3D-9D4E-D3AD5C3BD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DD3E1-6831-441E-AC34-06F35B739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15B143-88F7-4308-B737-B14407739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EFF190-9470-4D1A-AAA0-8308FEA2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4BD9B2-7113-4688-8EC6-FDB9FF66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0DBF7A-D9AD-47F3-949D-44C7256E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3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D559C-2C02-4612-8BC8-906AF87C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1FE7E4-0DA2-443F-A198-AFC3AA61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B9012C-BB34-4B6A-990D-BB7B2AC0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3D0885-0930-4B1F-B151-3B286F52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5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C4370E-F24C-49CD-8E47-A42C1615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4C9081-A615-46A3-AF83-BB3304FB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44CDE3-932F-456C-8A07-2B5E0BB2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1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81221-3FC9-485B-914D-04D8B274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17C29-778D-4ACA-88C0-18524E28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9BBFA0-88DD-42E4-B753-E353CAA55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8B1DB-AD2E-440B-9DEF-D317E2FE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1F3D0-5C8F-49BB-AD03-8CCBEB90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92A60-C077-443A-8668-1E6B5562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3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13080-F80B-4932-B66B-C0C9C0D2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182CCE-C252-4A7F-827C-F9D80C9E5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1BCFB-6034-437D-8D98-BD1D1E800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BBFD6-CB0C-4611-A2FD-2EEE785E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92E16-E41C-4FEF-8B22-ECD2D1C3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8DB95B-40A5-4A2B-86A9-1F2D547B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8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58C068-398A-49A7-A6EF-99B8E6F3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F8867-A6BC-4768-AB14-35CE9C4DD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2E182-036E-452E-B79B-58CEECC58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627F-FB96-4756-840B-710C2C79D46E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D4148-783E-40AA-832C-E27F188E4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6314C-AFE4-4910-BB11-26E505F44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2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>
            <a:extLst>
              <a:ext uri="{FF2B5EF4-FFF2-40B4-BE49-F238E27FC236}">
                <a16:creationId xmlns:a16="http://schemas.microsoft.com/office/drawing/2014/main" id="{DDD629AF-3B48-40CB-A7CF-C5CF797A4D84}"/>
              </a:ext>
            </a:extLst>
          </p:cNvPr>
          <p:cNvGrpSpPr/>
          <p:nvPr/>
        </p:nvGrpSpPr>
        <p:grpSpPr>
          <a:xfrm>
            <a:off x="5378277" y="-92183"/>
            <a:ext cx="6415099" cy="6816833"/>
            <a:chOff x="5187777" y="-3158"/>
            <a:chExt cx="6415099" cy="681683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730E09-3A21-43F6-B078-CC699D4F11B0}"/>
                </a:ext>
              </a:extLst>
            </p:cNvPr>
            <p:cNvSpPr/>
            <p:nvPr/>
          </p:nvSpPr>
          <p:spPr>
            <a:xfrm>
              <a:off x="6891430" y="5544410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82A19F1-1F11-4C2C-93A9-C61766BA4B5A}"/>
                </a:ext>
              </a:extLst>
            </p:cNvPr>
            <p:cNvSpPr/>
            <p:nvPr/>
          </p:nvSpPr>
          <p:spPr>
            <a:xfrm>
              <a:off x="8873275" y="5544410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516FC2E-05F0-4E31-B132-4526AAA96EFF}"/>
                </a:ext>
              </a:extLst>
            </p:cNvPr>
            <p:cNvCxnSpPr>
              <a:cxnSpLocks/>
            </p:cNvCxnSpPr>
            <p:nvPr/>
          </p:nvCxnSpPr>
          <p:spPr>
            <a:xfrm>
              <a:off x="7414444" y="5970613"/>
              <a:ext cx="0" cy="33305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AF0DC18-8024-4F9C-AFD0-E14216597A05}"/>
                </a:ext>
              </a:extLst>
            </p:cNvPr>
            <p:cNvCxnSpPr>
              <a:cxnSpLocks/>
              <a:stCxn id="23" idx="6"/>
              <a:endCxn id="74" idx="1"/>
            </p:cNvCxnSpPr>
            <p:nvPr/>
          </p:nvCxnSpPr>
          <p:spPr>
            <a:xfrm flipV="1">
              <a:off x="9510786" y="5290048"/>
              <a:ext cx="721782" cy="7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195D2BB-B004-4131-93DC-A1BA52B2D8BE}"/>
                </a:ext>
              </a:extLst>
            </p:cNvPr>
            <p:cNvSpPr/>
            <p:nvPr/>
          </p:nvSpPr>
          <p:spPr>
            <a:xfrm>
              <a:off x="7317151" y="5198419"/>
              <a:ext cx="212436" cy="1847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+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320BFE3-B279-43F4-A749-A122979DDFBD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>
              <a:off x="7423369" y="5383146"/>
              <a:ext cx="0" cy="161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3E2BC3-E29D-4DA9-BDE2-E3D51E513C65}"/>
                </a:ext>
              </a:extLst>
            </p:cNvPr>
            <p:cNvSpPr/>
            <p:nvPr/>
          </p:nvSpPr>
          <p:spPr>
            <a:xfrm>
              <a:off x="9298350" y="5198419"/>
              <a:ext cx="212436" cy="1847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+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1B38C2D-16CC-4B03-AF87-5316ED66257C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9404568" y="5383146"/>
              <a:ext cx="646" cy="161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F9F2AFE-4F0A-4158-B7F2-9E6776DE178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9405214" y="5970613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E4532C-C792-4052-92BA-5B0012767B78}"/>
                </a:ext>
              </a:extLst>
            </p:cNvPr>
            <p:cNvSpPr txBox="1"/>
            <p:nvPr/>
          </p:nvSpPr>
          <p:spPr>
            <a:xfrm>
              <a:off x="7060959" y="6290455"/>
              <a:ext cx="937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Inputs</a:t>
              </a:r>
              <a:endParaRPr lang="ko-KR" altLang="en-US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132E278-11D5-40DA-B588-51B62FC68AC2}"/>
                </a:ext>
              </a:extLst>
            </p:cNvPr>
            <p:cNvSpPr txBox="1"/>
            <p:nvPr/>
          </p:nvSpPr>
          <p:spPr>
            <a:xfrm>
              <a:off x="8723986" y="6290455"/>
              <a:ext cx="13611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Outputs</a:t>
              </a:r>
              <a:br>
                <a:rPr lang="en-US" altLang="ko-KR" sz="1400" dirty="0"/>
              </a:br>
              <a:r>
                <a:rPr lang="en-US" altLang="ko-KR" sz="1400" dirty="0"/>
                <a:t>(shifted right)</a:t>
              </a:r>
              <a:endParaRPr lang="ko-KR" altLang="en-US" sz="1400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7531404-96B4-4CDD-BA40-EA6246BCDF5F}"/>
                </a:ext>
              </a:extLst>
            </p:cNvPr>
            <p:cNvSpPr/>
            <p:nvPr/>
          </p:nvSpPr>
          <p:spPr>
            <a:xfrm>
              <a:off x="6657373" y="2842918"/>
              <a:ext cx="1542532" cy="225398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A0C09EB-5D82-4D2A-818F-CF0B16A7BF87}"/>
                </a:ext>
              </a:extLst>
            </p:cNvPr>
            <p:cNvCxnSpPr>
              <a:cxnSpLocks/>
              <a:stCxn id="33" idx="2"/>
              <a:endCxn id="14" idx="0"/>
            </p:cNvCxnSpPr>
            <p:nvPr/>
          </p:nvCxnSpPr>
          <p:spPr>
            <a:xfrm flipH="1">
              <a:off x="7423369" y="4750871"/>
              <a:ext cx="5270" cy="4475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66EBCD2-0576-487C-B92C-0FFEDD928056}"/>
                </a:ext>
              </a:extLst>
            </p:cNvPr>
            <p:cNvSpPr/>
            <p:nvPr/>
          </p:nvSpPr>
          <p:spPr>
            <a:xfrm>
              <a:off x="6896700" y="4324668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1AA9A87B-F7CA-4BB7-BBB8-A0CE11020F87}"/>
                </a:ext>
              </a:extLst>
            </p:cNvPr>
            <p:cNvSpPr/>
            <p:nvPr/>
          </p:nvSpPr>
          <p:spPr>
            <a:xfrm>
              <a:off x="6896700" y="4004826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415F20E9-EF23-49B0-BD47-ECB0A314D994}"/>
                </a:ext>
              </a:extLst>
            </p:cNvPr>
            <p:cNvSpPr/>
            <p:nvPr/>
          </p:nvSpPr>
          <p:spPr>
            <a:xfrm>
              <a:off x="6896700" y="3273158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C4C0364-D04D-4E2A-8CF1-D6CAB9C5934C}"/>
                </a:ext>
              </a:extLst>
            </p:cNvPr>
            <p:cNvSpPr/>
            <p:nvPr/>
          </p:nvSpPr>
          <p:spPr>
            <a:xfrm>
              <a:off x="6896700" y="2980499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614370B-2978-4217-8D4A-664509E5DA23}"/>
                </a:ext>
              </a:extLst>
            </p:cNvPr>
            <p:cNvSpPr/>
            <p:nvPr/>
          </p:nvSpPr>
          <p:spPr>
            <a:xfrm>
              <a:off x="8633317" y="1761098"/>
              <a:ext cx="1542532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B678EE3-D893-437D-9611-E771DF28F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9313" y="3669052"/>
              <a:ext cx="320389" cy="4475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BF60048-C6B8-4CF4-BAA0-329E6581EF8B}"/>
                </a:ext>
              </a:extLst>
            </p:cNvPr>
            <p:cNvSpPr/>
            <p:nvPr/>
          </p:nvSpPr>
          <p:spPr>
            <a:xfrm>
              <a:off x="8872644" y="3242849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E990CA2-D0A8-456C-98F6-E1F7D40CF669}"/>
                </a:ext>
              </a:extLst>
            </p:cNvPr>
            <p:cNvSpPr/>
            <p:nvPr/>
          </p:nvSpPr>
          <p:spPr>
            <a:xfrm>
              <a:off x="8872644" y="2923007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B895E2E-CB0C-427B-9C28-7DA6B2F1AD56}"/>
                </a:ext>
              </a:extLst>
            </p:cNvPr>
            <p:cNvSpPr/>
            <p:nvPr/>
          </p:nvSpPr>
          <p:spPr>
            <a:xfrm>
              <a:off x="8872644" y="2191339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8F4AF24E-4D18-4183-8904-83CD80E3419C}"/>
                </a:ext>
              </a:extLst>
            </p:cNvPr>
            <p:cNvSpPr/>
            <p:nvPr/>
          </p:nvSpPr>
          <p:spPr>
            <a:xfrm>
              <a:off x="8872644" y="1898680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FDD566D-E155-4833-8CB2-C6BED1CF8976}"/>
                </a:ext>
              </a:extLst>
            </p:cNvPr>
            <p:cNvSpPr/>
            <p:nvPr/>
          </p:nvSpPr>
          <p:spPr>
            <a:xfrm>
              <a:off x="8867374" y="4370571"/>
              <a:ext cx="1063877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F841894-D537-4144-8E53-1132727B6AC2}"/>
                </a:ext>
              </a:extLst>
            </p:cNvPr>
            <p:cNvSpPr/>
            <p:nvPr/>
          </p:nvSpPr>
          <p:spPr>
            <a:xfrm>
              <a:off x="8867374" y="4080579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E23006A5-DAAF-4606-A8AC-3E7E8907FE7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9404583" y="151885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B4079FB-92DE-4DD6-904D-11BEC3C36CC5}"/>
                </a:ext>
              </a:extLst>
            </p:cNvPr>
            <p:cNvSpPr/>
            <p:nvPr/>
          </p:nvSpPr>
          <p:spPr>
            <a:xfrm>
              <a:off x="8911375" y="1282406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4717E522-04C8-40C9-983F-CFCE28964ADE}"/>
                </a:ext>
              </a:extLst>
            </p:cNvPr>
            <p:cNvSpPr/>
            <p:nvPr/>
          </p:nvSpPr>
          <p:spPr>
            <a:xfrm>
              <a:off x="8910728" y="749339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3838429-AB87-4CA8-9B03-966E0AEF97C8}"/>
                </a:ext>
              </a:extLst>
            </p:cNvPr>
            <p:cNvCxnSpPr>
              <a:cxnSpLocks/>
            </p:cNvCxnSpPr>
            <p:nvPr/>
          </p:nvCxnSpPr>
          <p:spPr>
            <a:xfrm>
              <a:off x="9442667" y="104016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8C92FAD-C24C-487D-B717-440B4DC5B346}"/>
                </a:ext>
              </a:extLst>
            </p:cNvPr>
            <p:cNvCxnSpPr>
              <a:cxnSpLocks/>
            </p:cNvCxnSpPr>
            <p:nvPr/>
          </p:nvCxnSpPr>
          <p:spPr>
            <a:xfrm>
              <a:off x="9404582" y="506379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27696C-FDE8-460E-B227-F147BF0452A4}"/>
                </a:ext>
              </a:extLst>
            </p:cNvPr>
            <p:cNvSpPr txBox="1"/>
            <p:nvPr/>
          </p:nvSpPr>
          <p:spPr>
            <a:xfrm>
              <a:off x="8761368" y="-3158"/>
              <a:ext cx="12758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Output Probability</a:t>
              </a:r>
              <a:endParaRPr lang="ko-KR" altLang="en-US" sz="1400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1CA5CA91-BE69-4D61-A376-E36F1A502DCF}"/>
                </a:ext>
              </a:extLst>
            </p:cNvPr>
            <p:cNvCxnSpPr>
              <a:cxnSpLocks/>
              <a:stCxn id="49" idx="2"/>
              <a:endCxn id="36" idx="0"/>
            </p:cNvCxnSpPr>
            <p:nvPr/>
          </p:nvCxnSpPr>
          <p:spPr>
            <a:xfrm rot="5400000" flipH="1">
              <a:off x="8072334" y="2336804"/>
              <a:ext cx="688553" cy="1975944"/>
            </a:xfrm>
            <a:prstGeom prst="bentConnector5">
              <a:avLst>
                <a:gd name="adj1" fmla="val -33200"/>
                <a:gd name="adj2" fmla="val 50000"/>
                <a:gd name="adj3" fmla="val 16225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8ACE9C8-87EE-4BEA-A12A-A6913A780A1D}"/>
                </a:ext>
              </a:extLst>
            </p:cNvPr>
            <p:cNvCxnSpPr>
              <a:cxnSpLocks/>
              <a:stCxn id="53" idx="2"/>
              <a:endCxn id="23" idx="0"/>
            </p:cNvCxnSpPr>
            <p:nvPr/>
          </p:nvCxnSpPr>
          <p:spPr>
            <a:xfrm>
              <a:off x="9399313" y="4945815"/>
              <a:ext cx="5255" cy="2526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D60FC4B-D785-4ED6-9DB1-6D84FEFFD312}"/>
                </a:ext>
              </a:extLst>
            </p:cNvPr>
            <p:cNvSpPr txBox="1"/>
            <p:nvPr/>
          </p:nvSpPr>
          <p:spPr>
            <a:xfrm>
              <a:off x="10232568" y="4966882"/>
              <a:ext cx="1370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Positional Encoding</a:t>
              </a:r>
              <a:endParaRPr lang="ko-KR" altLang="en-US" dirty="0"/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2130A53F-7FA2-4A58-B81A-AED0518BFEC5}"/>
                </a:ext>
              </a:extLst>
            </p:cNvPr>
            <p:cNvCxnSpPr>
              <a:cxnSpLocks/>
              <a:stCxn id="14" idx="2"/>
              <a:endCxn id="77" idx="3"/>
            </p:cNvCxnSpPr>
            <p:nvPr/>
          </p:nvCxnSpPr>
          <p:spPr>
            <a:xfrm flipH="1" flipV="1">
              <a:off x="6558085" y="5290782"/>
              <a:ext cx="75906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A55E8E8-630C-4839-B276-A39C6508DF66}"/>
                </a:ext>
              </a:extLst>
            </p:cNvPr>
            <p:cNvSpPr txBox="1"/>
            <p:nvPr/>
          </p:nvSpPr>
          <p:spPr>
            <a:xfrm>
              <a:off x="5187777" y="4967616"/>
              <a:ext cx="1370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Positional Encoding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16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>
            <a:extLst>
              <a:ext uri="{FF2B5EF4-FFF2-40B4-BE49-F238E27FC236}">
                <a16:creationId xmlns:a16="http://schemas.microsoft.com/office/drawing/2014/main" id="{DDD629AF-3B48-40CB-A7CF-C5CF797A4D84}"/>
              </a:ext>
            </a:extLst>
          </p:cNvPr>
          <p:cNvGrpSpPr/>
          <p:nvPr/>
        </p:nvGrpSpPr>
        <p:grpSpPr>
          <a:xfrm>
            <a:off x="5029200" y="-95250"/>
            <a:ext cx="6345076" cy="6816833"/>
            <a:chOff x="5187777" y="-3158"/>
            <a:chExt cx="6415099" cy="681683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730E09-3A21-43F6-B078-CC699D4F11B0}"/>
                </a:ext>
              </a:extLst>
            </p:cNvPr>
            <p:cNvSpPr/>
            <p:nvPr/>
          </p:nvSpPr>
          <p:spPr>
            <a:xfrm>
              <a:off x="6891430" y="5544410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82A19F1-1F11-4C2C-93A9-C61766BA4B5A}"/>
                </a:ext>
              </a:extLst>
            </p:cNvPr>
            <p:cNvSpPr/>
            <p:nvPr/>
          </p:nvSpPr>
          <p:spPr>
            <a:xfrm>
              <a:off x="8873275" y="5544410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516FC2E-05F0-4E31-B132-4526AAA96EFF}"/>
                </a:ext>
              </a:extLst>
            </p:cNvPr>
            <p:cNvCxnSpPr>
              <a:cxnSpLocks/>
            </p:cNvCxnSpPr>
            <p:nvPr/>
          </p:nvCxnSpPr>
          <p:spPr>
            <a:xfrm>
              <a:off x="7414444" y="5970613"/>
              <a:ext cx="0" cy="33305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AF0DC18-8024-4F9C-AFD0-E14216597A05}"/>
                </a:ext>
              </a:extLst>
            </p:cNvPr>
            <p:cNvCxnSpPr>
              <a:cxnSpLocks/>
              <a:stCxn id="23" idx="6"/>
              <a:endCxn id="74" idx="1"/>
            </p:cNvCxnSpPr>
            <p:nvPr/>
          </p:nvCxnSpPr>
          <p:spPr>
            <a:xfrm flipV="1">
              <a:off x="9510786" y="5290048"/>
              <a:ext cx="721782" cy="7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195D2BB-B004-4131-93DC-A1BA52B2D8BE}"/>
                </a:ext>
              </a:extLst>
            </p:cNvPr>
            <p:cNvSpPr/>
            <p:nvPr/>
          </p:nvSpPr>
          <p:spPr>
            <a:xfrm>
              <a:off x="7317151" y="5198419"/>
              <a:ext cx="212436" cy="1847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+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320BFE3-B279-43F4-A749-A122979DDFBD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>
              <a:off x="7423369" y="5383146"/>
              <a:ext cx="0" cy="161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3E2BC3-E29D-4DA9-BDE2-E3D51E513C65}"/>
                </a:ext>
              </a:extLst>
            </p:cNvPr>
            <p:cNvSpPr/>
            <p:nvPr/>
          </p:nvSpPr>
          <p:spPr>
            <a:xfrm>
              <a:off x="9298350" y="5198419"/>
              <a:ext cx="212436" cy="1847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+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1B38C2D-16CC-4B03-AF87-5316ED66257C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9404568" y="5383146"/>
              <a:ext cx="646" cy="161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F9F2AFE-4F0A-4158-B7F2-9E6776DE178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9405214" y="5970613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E4532C-C792-4052-92BA-5B0012767B78}"/>
                </a:ext>
              </a:extLst>
            </p:cNvPr>
            <p:cNvSpPr txBox="1"/>
            <p:nvPr/>
          </p:nvSpPr>
          <p:spPr>
            <a:xfrm>
              <a:off x="7060959" y="6290455"/>
              <a:ext cx="937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Inputs</a:t>
              </a:r>
              <a:endParaRPr lang="ko-KR" altLang="en-US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132E278-11D5-40DA-B588-51B62FC68AC2}"/>
                </a:ext>
              </a:extLst>
            </p:cNvPr>
            <p:cNvSpPr txBox="1"/>
            <p:nvPr/>
          </p:nvSpPr>
          <p:spPr>
            <a:xfrm>
              <a:off x="8723986" y="6290455"/>
              <a:ext cx="13611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Outputs</a:t>
              </a:r>
              <a:br>
                <a:rPr lang="en-US" altLang="ko-KR" sz="1400" dirty="0"/>
              </a:br>
              <a:r>
                <a:rPr lang="en-US" altLang="ko-KR" sz="1400" dirty="0"/>
                <a:t>(shifted right)</a:t>
              </a:r>
              <a:endParaRPr lang="ko-KR" altLang="en-US" sz="1400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7531404-96B4-4CDD-BA40-EA6246BCDF5F}"/>
                </a:ext>
              </a:extLst>
            </p:cNvPr>
            <p:cNvSpPr/>
            <p:nvPr/>
          </p:nvSpPr>
          <p:spPr>
            <a:xfrm>
              <a:off x="6657373" y="2842918"/>
              <a:ext cx="1542532" cy="225398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A0C09EB-5D82-4D2A-818F-CF0B16A7BF87}"/>
                </a:ext>
              </a:extLst>
            </p:cNvPr>
            <p:cNvCxnSpPr>
              <a:cxnSpLocks/>
              <a:stCxn id="33" idx="2"/>
              <a:endCxn id="14" idx="0"/>
            </p:cNvCxnSpPr>
            <p:nvPr/>
          </p:nvCxnSpPr>
          <p:spPr>
            <a:xfrm flipH="1">
              <a:off x="7423369" y="4750871"/>
              <a:ext cx="5270" cy="4475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66EBCD2-0576-487C-B92C-0FFEDD928056}"/>
                </a:ext>
              </a:extLst>
            </p:cNvPr>
            <p:cNvSpPr/>
            <p:nvPr/>
          </p:nvSpPr>
          <p:spPr>
            <a:xfrm>
              <a:off x="6896700" y="4324668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1AA9A87B-F7CA-4BB7-BBB8-A0CE11020F87}"/>
                </a:ext>
              </a:extLst>
            </p:cNvPr>
            <p:cNvSpPr/>
            <p:nvPr/>
          </p:nvSpPr>
          <p:spPr>
            <a:xfrm>
              <a:off x="6896700" y="4004826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415F20E9-EF23-49B0-BD47-ECB0A314D994}"/>
                </a:ext>
              </a:extLst>
            </p:cNvPr>
            <p:cNvSpPr/>
            <p:nvPr/>
          </p:nvSpPr>
          <p:spPr>
            <a:xfrm>
              <a:off x="6896700" y="3273158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C4C0364-D04D-4E2A-8CF1-D6CAB9C5934C}"/>
                </a:ext>
              </a:extLst>
            </p:cNvPr>
            <p:cNvSpPr/>
            <p:nvPr/>
          </p:nvSpPr>
          <p:spPr>
            <a:xfrm>
              <a:off x="6896700" y="2980499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614370B-2978-4217-8D4A-664509E5DA23}"/>
                </a:ext>
              </a:extLst>
            </p:cNvPr>
            <p:cNvSpPr/>
            <p:nvPr/>
          </p:nvSpPr>
          <p:spPr>
            <a:xfrm>
              <a:off x="8633317" y="1761098"/>
              <a:ext cx="1542532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B678EE3-D893-437D-9611-E771DF28F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9313" y="3669052"/>
              <a:ext cx="320389" cy="4475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BF60048-C6B8-4CF4-BAA0-329E6581EF8B}"/>
                </a:ext>
              </a:extLst>
            </p:cNvPr>
            <p:cNvSpPr/>
            <p:nvPr/>
          </p:nvSpPr>
          <p:spPr>
            <a:xfrm>
              <a:off x="8872644" y="3242849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E990CA2-D0A8-456C-98F6-E1F7D40CF669}"/>
                </a:ext>
              </a:extLst>
            </p:cNvPr>
            <p:cNvSpPr/>
            <p:nvPr/>
          </p:nvSpPr>
          <p:spPr>
            <a:xfrm>
              <a:off x="8872644" y="2923007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B895E2E-CB0C-427B-9C28-7DA6B2F1AD56}"/>
                </a:ext>
              </a:extLst>
            </p:cNvPr>
            <p:cNvSpPr/>
            <p:nvPr/>
          </p:nvSpPr>
          <p:spPr>
            <a:xfrm>
              <a:off x="8872644" y="2191339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8F4AF24E-4D18-4183-8904-83CD80E3419C}"/>
                </a:ext>
              </a:extLst>
            </p:cNvPr>
            <p:cNvSpPr/>
            <p:nvPr/>
          </p:nvSpPr>
          <p:spPr>
            <a:xfrm>
              <a:off x="8872644" y="1898680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FDD566D-E155-4833-8CB2-C6BED1CF8976}"/>
                </a:ext>
              </a:extLst>
            </p:cNvPr>
            <p:cNvSpPr/>
            <p:nvPr/>
          </p:nvSpPr>
          <p:spPr>
            <a:xfrm>
              <a:off x="8867374" y="4370571"/>
              <a:ext cx="1063877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F841894-D537-4144-8E53-1132727B6AC2}"/>
                </a:ext>
              </a:extLst>
            </p:cNvPr>
            <p:cNvSpPr/>
            <p:nvPr/>
          </p:nvSpPr>
          <p:spPr>
            <a:xfrm>
              <a:off x="8867374" y="4080579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E23006A5-DAAF-4606-A8AC-3E7E8907FE7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9404583" y="151885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B4079FB-92DE-4DD6-904D-11BEC3C36CC5}"/>
                </a:ext>
              </a:extLst>
            </p:cNvPr>
            <p:cNvSpPr/>
            <p:nvPr/>
          </p:nvSpPr>
          <p:spPr>
            <a:xfrm>
              <a:off x="8911375" y="1282406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4717E522-04C8-40C9-983F-CFCE28964ADE}"/>
                </a:ext>
              </a:extLst>
            </p:cNvPr>
            <p:cNvSpPr/>
            <p:nvPr/>
          </p:nvSpPr>
          <p:spPr>
            <a:xfrm>
              <a:off x="8910728" y="749339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3838429-AB87-4CA8-9B03-966E0AEF97C8}"/>
                </a:ext>
              </a:extLst>
            </p:cNvPr>
            <p:cNvCxnSpPr>
              <a:cxnSpLocks/>
            </p:cNvCxnSpPr>
            <p:nvPr/>
          </p:nvCxnSpPr>
          <p:spPr>
            <a:xfrm>
              <a:off x="9442667" y="104016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8C92FAD-C24C-487D-B717-440B4DC5B346}"/>
                </a:ext>
              </a:extLst>
            </p:cNvPr>
            <p:cNvCxnSpPr>
              <a:cxnSpLocks/>
            </p:cNvCxnSpPr>
            <p:nvPr/>
          </p:nvCxnSpPr>
          <p:spPr>
            <a:xfrm>
              <a:off x="9404582" y="506379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27696C-FDE8-460E-B227-F147BF0452A4}"/>
                </a:ext>
              </a:extLst>
            </p:cNvPr>
            <p:cNvSpPr txBox="1"/>
            <p:nvPr/>
          </p:nvSpPr>
          <p:spPr>
            <a:xfrm>
              <a:off x="8761368" y="-3158"/>
              <a:ext cx="12758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Output Probability</a:t>
              </a:r>
              <a:endParaRPr lang="ko-KR" altLang="en-US" sz="1400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1CA5CA91-BE69-4D61-A376-E36F1A502DCF}"/>
                </a:ext>
              </a:extLst>
            </p:cNvPr>
            <p:cNvCxnSpPr>
              <a:cxnSpLocks/>
              <a:stCxn id="49" idx="2"/>
              <a:endCxn id="36" idx="0"/>
            </p:cNvCxnSpPr>
            <p:nvPr/>
          </p:nvCxnSpPr>
          <p:spPr>
            <a:xfrm rot="5400000" flipH="1">
              <a:off x="8072334" y="2336804"/>
              <a:ext cx="688553" cy="1975944"/>
            </a:xfrm>
            <a:prstGeom prst="bentConnector5">
              <a:avLst>
                <a:gd name="adj1" fmla="val -33200"/>
                <a:gd name="adj2" fmla="val 50000"/>
                <a:gd name="adj3" fmla="val 16225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8ACE9C8-87EE-4BEA-A12A-A6913A780A1D}"/>
                </a:ext>
              </a:extLst>
            </p:cNvPr>
            <p:cNvCxnSpPr>
              <a:cxnSpLocks/>
              <a:stCxn id="53" idx="2"/>
              <a:endCxn id="23" idx="0"/>
            </p:cNvCxnSpPr>
            <p:nvPr/>
          </p:nvCxnSpPr>
          <p:spPr>
            <a:xfrm>
              <a:off x="9399313" y="4945815"/>
              <a:ext cx="5255" cy="2526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D60FC4B-D785-4ED6-9DB1-6D84FEFFD312}"/>
                </a:ext>
              </a:extLst>
            </p:cNvPr>
            <p:cNvSpPr txBox="1"/>
            <p:nvPr/>
          </p:nvSpPr>
          <p:spPr>
            <a:xfrm>
              <a:off x="10232568" y="4966882"/>
              <a:ext cx="1370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Positional Encoding</a:t>
              </a:r>
              <a:endParaRPr lang="ko-KR" altLang="en-US" dirty="0"/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2130A53F-7FA2-4A58-B81A-AED0518BFEC5}"/>
                </a:ext>
              </a:extLst>
            </p:cNvPr>
            <p:cNvCxnSpPr>
              <a:cxnSpLocks/>
              <a:stCxn id="14" idx="2"/>
              <a:endCxn id="77" idx="3"/>
            </p:cNvCxnSpPr>
            <p:nvPr/>
          </p:nvCxnSpPr>
          <p:spPr>
            <a:xfrm flipH="1" flipV="1">
              <a:off x="6558085" y="5290782"/>
              <a:ext cx="75906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A55E8E8-630C-4839-B276-A39C6508DF66}"/>
                </a:ext>
              </a:extLst>
            </p:cNvPr>
            <p:cNvSpPr txBox="1"/>
            <p:nvPr/>
          </p:nvSpPr>
          <p:spPr>
            <a:xfrm>
              <a:off x="5187777" y="4967616"/>
              <a:ext cx="1370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Positional Encoding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803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1935792" y="267105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7301878" y="257876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179055" y="3521290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  <a:endCxn id="31" idx="2"/>
          </p:cNvCxnSpPr>
          <p:nvPr/>
        </p:nvCxnSpPr>
        <p:spPr>
          <a:xfrm flipV="1">
            <a:off x="8545142" y="2001906"/>
            <a:ext cx="12030" cy="5768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CB59892-FD37-49DD-BE29-32CA9E7785C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422319" y="2470533"/>
            <a:ext cx="946485" cy="62564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/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83CFF9-F754-4C0E-8694-D5E3D1A8AFAE}"/>
                  </a:ext>
                </a:extLst>
              </p:cNvPr>
              <p:cNvSpPr txBox="1"/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83CFF9-F754-4C0E-8694-D5E3D1A8A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BAFADE8-BEE3-440F-846D-C80E22691FD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22319" y="3096175"/>
            <a:ext cx="946485" cy="5534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/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EDA9F16-66D0-4E56-B71F-37B703AB76A8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789908" y="3003885"/>
            <a:ext cx="1511970" cy="6136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8A53AD7-3BFE-4DDA-9236-0B34BADA3040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5785898" y="2470533"/>
            <a:ext cx="1515980" cy="5333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8348625" y="1632574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625" y="1632574"/>
                <a:ext cx="417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/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677759-C346-4561-8900-941A767E83A8}"/>
                  </a:ext>
                </a:extLst>
              </p:cNvPr>
              <p:cNvSpPr txBox="1"/>
              <p:nvPr/>
            </p:nvSpPr>
            <p:spPr>
              <a:xfrm>
                <a:off x="3961626" y="2022838"/>
                <a:ext cx="323649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677759-C346-4561-8900-941A767E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26" y="2022838"/>
                <a:ext cx="3236490" cy="374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/>
              <p:nvPr/>
            </p:nvSpPr>
            <p:spPr>
              <a:xfrm>
                <a:off x="4827382" y="3722498"/>
                <a:ext cx="1145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82" y="3722498"/>
                <a:ext cx="11451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/>
              <p:nvPr/>
            </p:nvSpPr>
            <p:spPr>
              <a:xfrm>
                <a:off x="6448075" y="3368935"/>
                <a:ext cx="1731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075" y="3368935"/>
                <a:ext cx="17316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/>
              <p:nvPr/>
            </p:nvSpPr>
            <p:spPr>
              <a:xfrm>
                <a:off x="6239254" y="4329140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254" y="4329140"/>
                <a:ext cx="717755" cy="7177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B2B9EB7-D6B8-4F16-B000-F9A2A62D1C3A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>
            <a:off x="5789908" y="3617541"/>
            <a:ext cx="808224" cy="71159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2348897B-BA89-49B7-9619-FEDD21DA8C62}"/>
              </a:ext>
            </a:extLst>
          </p:cNvPr>
          <p:cNvSpPr/>
          <p:nvPr/>
        </p:nvSpPr>
        <p:spPr>
          <a:xfrm>
            <a:off x="6294112" y="2757243"/>
            <a:ext cx="568204" cy="5133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+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69632-7BE9-4091-B871-AF98952DA6A7}"/>
              </a:ext>
            </a:extLst>
          </p:cNvPr>
          <p:cNvSpPr txBox="1"/>
          <p:nvPr/>
        </p:nvSpPr>
        <p:spPr>
          <a:xfrm>
            <a:off x="6096000" y="1373501"/>
            <a:ext cx="190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BroadCasting</a:t>
            </a:r>
            <a:endParaRPr lang="ko-KR" altLang="en-US" sz="2000" b="1" dirty="0"/>
          </a:p>
        </p:txBody>
      </p:sp>
      <p:cxnSp>
        <p:nvCxnSpPr>
          <p:cNvPr id="24" name="연결선: 꺾임 34">
            <a:extLst>
              <a:ext uri="{FF2B5EF4-FFF2-40B4-BE49-F238E27FC236}">
                <a16:creationId xmlns:a16="http://schemas.microsoft.com/office/drawing/2014/main" id="{A94F8138-B70F-42CC-B238-B0179D3A8081}"/>
              </a:ext>
            </a:extLst>
          </p:cNvPr>
          <p:cNvCxnSpPr>
            <a:cxnSpLocks/>
            <a:stCxn id="5" idx="3"/>
            <a:endCxn id="2" idx="7"/>
          </p:cNvCxnSpPr>
          <p:nvPr/>
        </p:nvCxnSpPr>
        <p:spPr>
          <a:xfrm flipH="1">
            <a:off x="6779104" y="1573556"/>
            <a:ext cx="1217446" cy="1258865"/>
          </a:xfrm>
          <a:prstGeom prst="curvedConnector4">
            <a:avLst>
              <a:gd name="adj1" fmla="val -18777"/>
              <a:gd name="adj2" fmla="val 5496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0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1935792" y="267105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7301878" y="266766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179055" y="3521290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  <a:endCxn id="31" idx="2"/>
          </p:cNvCxnSpPr>
          <p:nvPr/>
        </p:nvCxnSpPr>
        <p:spPr>
          <a:xfrm flipH="1" flipV="1">
            <a:off x="8545141" y="2206377"/>
            <a:ext cx="1" cy="4612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CB59892-FD37-49DD-BE29-32CA9E7785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422319" y="3092785"/>
            <a:ext cx="2879559" cy="339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/>
              <p:nvPr/>
            </p:nvSpPr>
            <p:spPr>
              <a:xfrm>
                <a:off x="4734013" y="2736916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013" y="2736916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BAFADE8-BEE3-440F-846D-C80E22691FD3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4422319" y="2021711"/>
            <a:ext cx="1399841" cy="1074464"/>
          </a:xfrm>
          <a:prstGeom prst="bentConnector3">
            <a:avLst>
              <a:gd name="adj1" fmla="val 881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/>
              <p:nvPr/>
            </p:nvSpPr>
            <p:spPr>
              <a:xfrm>
                <a:off x="5822160" y="1837045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60" y="1837045"/>
                <a:ext cx="4170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7950941" y="1837045"/>
                <a:ext cx="1188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𝒅𝒊𝒎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941" y="1837045"/>
                <a:ext cx="11883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/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/>
              <p:nvPr/>
            </p:nvSpPr>
            <p:spPr>
              <a:xfrm>
                <a:off x="5437376" y="1480485"/>
                <a:ext cx="1145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76" y="1480485"/>
                <a:ext cx="11451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/>
              <p:nvPr/>
            </p:nvSpPr>
            <p:spPr>
              <a:xfrm>
                <a:off x="5716674" y="3189294"/>
                <a:ext cx="1731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674" y="3189294"/>
                <a:ext cx="17316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/>
              <p:nvPr/>
            </p:nvSpPr>
            <p:spPr>
              <a:xfrm>
                <a:off x="6868970" y="541415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970" y="541415"/>
                <a:ext cx="717755" cy="7177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B2B9EB7-D6B8-4F16-B000-F9A2A62D1C3A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 flipV="1">
            <a:off x="6239254" y="541415"/>
            <a:ext cx="988594" cy="1480296"/>
          </a:xfrm>
          <a:prstGeom prst="curvedConnector4">
            <a:avLst>
              <a:gd name="adj1" fmla="val 31849"/>
              <a:gd name="adj2" fmla="val 1154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D63247-BD9D-432C-982B-C5E1D304DAB8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6239254" y="2021711"/>
            <a:ext cx="17116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47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BF6A822-BBF6-4D03-97E4-97285C34CC9A}"/>
                  </a:ext>
                </a:extLst>
              </p:cNvPr>
              <p:cNvSpPr/>
              <p:nvPr/>
            </p:nvSpPr>
            <p:spPr>
              <a:xfrm>
                <a:off x="1935792" y="2671059"/>
                <a:ext cx="2486527" cy="850231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3600" b="1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𝑬𝒏𝒄𝒐𝒅𝒆𝒓</m:t>
                    </m:r>
                  </m:oMath>
                </a14:m>
                <a:r>
                  <a:rPr lang="ko-KR" altLang="en-US" sz="3600" b="1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BF6A822-BBF6-4D03-97E4-97285C34C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792" y="2671059"/>
                <a:ext cx="2486527" cy="85023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D9695D35-E549-415C-9356-A9C80894A1AA}"/>
                  </a:ext>
                </a:extLst>
              </p:cNvPr>
              <p:cNvSpPr/>
              <p:nvPr/>
            </p:nvSpPr>
            <p:spPr>
              <a:xfrm>
                <a:off x="7301878" y="3184404"/>
                <a:ext cx="2486527" cy="850231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3600" b="1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𝑫𝒆𝒄𝒐𝒅𝒆𝒓</m:t>
                    </m:r>
                  </m:oMath>
                </a14:m>
                <a:r>
                  <a:rPr lang="ko-KR" altLang="en-US" sz="3600" b="1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D9695D35-E549-415C-9356-A9C80894A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878" y="3184404"/>
                <a:ext cx="2486527" cy="8502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3F2D847-0940-407B-84DC-1C1B4B3E11A2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3179055" y="3521290"/>
            <a:ext cx="1" cy="729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8507599-6126-4B5B-AB31-0BC030D399C6}"/>
              </a:ext>
            </a:extLst>
          </p:cNvPr>
          <p:cNvCxnSpPr>
            <a:cxnSpLocks/>
            <a:stCxn id="27" idx="0"/>
            <a:endCxn id="38" idx="2"/>
          </p:cNvCxnSpPr>
          <p:nvPr/>
        </p:nvCxnSpPr>
        <p:spPr>
          <a:xfrm flipH="1" flipV="1">
            <a:off x="8545141" y="2100730"/>
            <a:ext cx="1" cy="10836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39F1AA8-DC29-4959-AF41-398A554909F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422319" y="2470533"/>
            <a:ext cx="946485" cy="62564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06B714-0A36-45FD-86FA-B9363587EB7C}"/>
                  </a:ext>
                </a:extLst>
              </p:cNvPr>
              <p:cNvSpPr txBox="1"/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06B714-0A36-45FD-86FA-B9363587E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46EBD0-2331-4D62-B81A-E50AE0B8BA32}"/>
                  </a:ext>
                </a:extLst>
              </p:cNvPr>
              <p:cNvSpPr txBox="1"/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46EBD0-2331-4D62-B81A-E50AE0B8B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F92F943-0FAB-4F81-BB5A-A310208A630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422319" y="3096175"/>
            <a:ext cx="946485" cy="55345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84D9C2-2F8A-4854-B7B3-054B55ADAA3D}"/>
                  </a:ext>
                </a:extLst>
              </p:cNvPr>
              <p:cNvSpPr txBox="1"/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84D9C2-2F8A-4854-B7B3-054B55ADA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26E128-6E63-42A4-AE69-D306A1FB5CE8}"/>
                  </a:ext>
                </a:extLst>
              </p:cNvPr>
              <p:cNvSpPr txBox="1"/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26E128-6E63-42A4-AE69-D306A1FB5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B9A01A-F1D9-4C81-AD27-F3D809746D50}"/>
                  </a:ext>
                </a:extLst>
              </p:cNvPr>
              <p:cNvSpPr txBox="1"/>
              <p:nvPr/>
            </p:nvSpPr>
            <p:spPr>
              <a:xfrm>
                <a:off x="8336594" y="1731398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B9A01A-F1D9-4C81-AD27-F3D809746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594" y="1731398"/>
                <a:ext cx="417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641CB55-75D6-4A61-961B-C554E1643265}"/>
                  </a:ext>
                </a:extLst>
              </p:cNvPr>
              <p:cNvSpPr txBox="1"/>
              <p:nvPr/>
            </p:nvSpPr>
            <p:spPr>
              <a:xfrm>
                <a:off x="4616413" y="2972958"/>
                <a:ext cx="11628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641CB55-75D6-4A61-961B-C554E164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413" y="2972958"/>
                <a:ext cx="116287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003BE3-FBC6-4194-9580-92F30478E56A}"/>
                  </a:ext>
                </a:extLst>
              </p:cNvPr>
              <p:cNvSpPr txBox="1"/>
              <p:nvPr/>
            </p:nvSpPr>
            <p:spPr>
              <a:xfrm>
                <a:off x="4041325" y="2544042"/>
                <a:ext cx="32364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003BE3-FBC6-4194-9580-92F30478E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25" y="2544042"/>
                <a:ext cx="323649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477982-7026-4060-B841-26033D52A3A9}"/>
                  </a:ext>
                </a:extLst>
              </p:cNvPr>
              <p:cNvSpPr txBox="1"/>
              <p:nvPr/>
            </p:nvSpPr>
            <p:spPr>
              <a:xfrm>
                <a:off x="4856406" y="3649627"/>
                <a:ext cx="11451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477982-7026-4060-B841-26033D52A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406" y="3649627"/>
                <a:ext cx="11451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76520F-4CC5-4613-B674-4BAD43D475CF}"/>
                  </a:ext>
                </a:extLst>
              </p:cNvPr>
              <p:cNvSpPr txBox="1"/>
              <p:nvPr/>
            </p:nvSpPr>
            <p:spPr>
              <a:xfrm>
                <a:off x="6436044" y="2771056"/>
                <a:ext cx="17316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76520F-4CC5-4613-B674-4BAD43D47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044" y="2771056"/>
                <a:ext cx="1731668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15F5994-32BC-48A9-83E5-77869210844C}"/>
                  </a:ext>
                </a:extLst>
              </p:cNvPr>
              <p:cNvSpPr/>
              <p:nvPr/>
            </p:nvSpPr>
            <p:spPr>
              <a:xfrm>
                <a:off x="6187015" y="1178983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15F5994-32BC-48A9-83E5-778692108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015" y="1178983"/>
                <a:ext cx="717755" cy="7177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연결선: 꺾임 34">
            <a:extLst>
              <a:ext uri="{FF2B5EF4-FFF2-40B4-BE49-F238E27FC236}">
                <a16:creationId xmlns:a16="http://schemas.microsoft.com/office/drawing/2014/main" id="{6CFBF38A-9E02-4974-B3A1-686C9AE91FA5}"/>
              </a:ext>
            </a:extLst>
          </p:cNvPr>
          <p:cNvCxnSpPr>
            <a:cxnSpLocks/>
            <a:stCxn id="32" idx="3"/>
            <a:endCxn id="43" idx="4"/>
          </p:cNvCxnSpPr>
          <p:nvPr/>
        </p:nvCxnSpPr>
        <p:spPr>
          <a:xfrm flipV="1">
            <a:off x="5785898" y="1896738"/>
            <a:ext cx="759995" cy="573795"/>
          </a:xfrm>
          <a:prstGeom prst="curved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34">
            <a:extLst>
              <a:ext uri="{FF2B5EF4-FFF2-40B4-BE49-F238E27FC236}">
                <a16:creationId xmlns:a16="http://schemas.microsoft.com/office/drawing/2014/main" id="{FE210C52-34F6-4CE3-80AB-0DDCABB7F572}"/>
              </a:ext>
            </a:extLst>
          </p:cNvPr>
          <p:cNvCxnSpPr>
            <a:cxnSpLocks/>
            <a:stCxn id="74" idx="0"/>
            <a:endCxn id="43" idx="4"/>
          </p:cNvCxnSpPr>
          <p:nvPr/>
        </p:nvCxnSpPr>
        <p:spPr>
          <a:xfrm rot="16200000" flipV="1">
            <a:off x="6588952" y="1853679"/>
            <a:ext cx="645804" cy="7319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54CAD3-0C81-4E36-92BA-723B965CF42C}"/>
              </a:ext>
            </a:extLst>
          </p:cNvPr>
          <p:cNvCxnSpPr>
            <a:cxnSpLocks/>
            <a:stCxn id="34" idx="3"/>
            <a:endCxn id="27" idx="1"/>
          </p:cNvCxnSpPr>
          <p:nvPr/>
        </p:nvCxnSpPr>
        <p:spPr>
          <a:xfrm flipV="1">
            <a:off x="5789908" y="3609520"/>
            <a:ext cx="1511970" cy="80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47A6CA-137F-4593-B1C8-8E51D3F309B8}"/>
                  </a:ext>
                </a:extLst>
              </p:cNvPr>
              <p:cNvSpPr txBox="1"/>
              <p:nvPr/>
            </p:nvSpPr>
            <p:spPr>
              <a:xfrm>
                <a:off x="7069268" y="2542542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47A6CA-137F-4593-B1C8-8E51D3F30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268" y="2542542"/>
                <a:ext cx="41709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B75779F-D086-4AFD-9D96-8EF427629B9D}"/>
              </a:ext>
            </a:extLst>
          </p:cNvPr>
          <p:cNvCxnSpPr>
            <a:cxnSpLocks/>
            <a:stCxn id="27" idx="0"/>
            <a:endCxn id="74" idx="3"/>
          </p:cNvCxnSpPr>
          <p:nvPr/>
        </p:nvCxnSpPr>
        <p:spPr>
          <a:xfrm rot="16200000" flipV="1">
            <a:off x="7787154" y="2426416"/>
            <a:ext cx="457196" cy="105878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4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2013283" y="2651145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6689558" y="2651145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56546" y="3501376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932821" y="1993606"/>
            <a:ext cx="1" cy="6575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3047999" y="4231293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231293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7724274" y="1551898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274" y="1551898"/>
                <a:ext cx="417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B27DA4-61CC-45B2-BCEF-4627F1F45D4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99810" y="3076261"/>
            <a:ext cx="21897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3AAE544-EE9F-42AC-8246-AC01273D8D30}"/>
              </a:ext>
            </a:extLst>
          </p:cNvPr>
          <p:cNvSpPr txBox="1"/>
          <p:nvPr/>
        </p:nvSpPr>
        <p:spPr>
          <a:xfrm>
            <a:off x="2898183" y="44635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 I like you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81790-E97C-4F61-B4C5-0A498ECF4043}"/>
              </a:ext>
            </a:extLst>
          </p:cNvPr>
          <p:cNvSpPr txBox="1"/>
          <p:nvPr/>
        </p:nvSpPr>
        <p:spPr>
          <a:xfrm>
            <a:off x="5122190" y="3098393"/>
            <a:ext cx="206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 you like me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2AEB3F-72C1-4FF6-9D26-9CFE8CC053A6}"/>
              </a:ext>
            </a:extLst>
          </p:cNvPr>
          <p:cNvCxnSpPr>
            <a:cxnSpLocks/>
            <a:stCxn id="30" idx="0"/>
            <a:endCxn id="31" idx="1"/>
          </p:cNvCxnSpPr>
          <p:nvPr/>
        </p:nvCxnSpPr>
        <p:spPr>
          <a:xfrm flipV="1">
            <a:off x="3256546" y="1736564"/>
            <a:ext cx="4467728" cy="24947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3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188</Words>
  <Application>Microsoft Office PowerPoint</Application>
  <PresentationFormat>와이드스크린</PresentationFormat>
  <Paragraphs>89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박범진</dc:creator>
  <cp:lastModifiedBy>박범진</cp:lastModifiedBy>
  <cp:revision>13</cp:revision>
  <dcterms:created xsi:type="dcterms:W3CDTF">2020-12-15T10:13:01Z</dcterms:created>
  <dcterms:modified xsi:type="dcterms:W3CDTF">2020-12-28T03:07:18Z</dcterms:modified>
</cp:coreProperties>
</file>