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348897B-BA89-49B7-9619-FEDD21DA8C62}"/>
              </a:ext>
            </a:extLst>
          </p:cNvPr>
          <p:cNvSpPr/>
          <p:nvPr/>
        </p:nvSpPr>
        <p:spPr>
          <a:xfrm>
            <a:off x="6294112" y="2757243"/>
            <a:ext cx="568204" cy="5133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9632-7BE9-4091-B871-AF98952DA6A7}"/>
              </a:ext>
            </a:extLst>
          </p:cNvPr>
          <p:cNvSpPr txBox="1"/>
          <p:nvPr/>
        </p:nvSpPr>
        <p:spPr>
          <a:xfrm>
            <a:off x="6096000" y="1373501"/>
            <a:ext cx="19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BroadCasting</a:t>
            </a:r>
            <a:endParaRPr lang="ko-KR" altLang="en-US" sz="2000" b="1" dirty="0"/>
          </a:p>
        </p:txBody>
      </p:sp>
      <p:cxnSp>
        <p:nvCxnSpPr>
          <p:cNvPr id="24" name="연결선: 꺾임 34">
            <a:extLst>
              <a:ext uri="{FF2B5EF4-FFF2-40B4-BE49-F238E27FC236}">
                <a16:creationId xmlns:a16="http://schemas.microsoft.com/office/drawing/2014/main" id="{A94F8138-B70F-42CC-B238-B0179D3A8081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6779104" y="1573556"/>
            <a:ext cx="1217446" cy="1258865"/>
          </a:xfrm>
          <a:prstGeom prst="curvedConnector4">
            <a:avLst>
              <a:gd name="adj1" fmla="val -18777"/>
              <a:gd name="adj2" fmla="val 5496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/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𝑬𝒏𝒄𝒐𝒅𝒆𝒓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/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𝑫𝒆𝒄𝒐𝒅𝒆𝒓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F2D847-0940-407B-84DC-1C1B4B3E11A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507599-6126-4B5B-AB31-0BC030D399C6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545141" y="2100730"/>
            <a:ext cx="1" cy="1083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39F1AA8-DC29-4959-AF41-398A554909F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F92F943-0FAB-4F81-BB5A-A310208A630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/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/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/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/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/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/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34">
            <a:extLst>
              <a:ext uri="{FF2B5EF4-FFF2-40B4-BE49-F238E27FC236}">
                <a16:creationId xmlns:a16="http://schemas.microsoft.com/office/drawing/2014/main" id="{6CFBF38A-9E02-4974-B3A1-686C9AE91FA5}"/>
              </a:ext>
            </a:extLst>
          </p:cNvPr>
          <p:cNvCxnSpPr>
            <a:cxnSpLocks/>
            <a:stCxn id="32" idx="3"/>
            <a:endCxn id="43" idx="4"/>
          </p:cNvCxnSpPr>
          <p:nvPr/>
        </p:nvCxnSpPr>
        <p:spPr>
          <a:xfrm flipV="1">
            <a:off x="5785898" y="1896738"/>
            <a:ext cx="759995" cy="573795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4">
            <a:extLst>
              <a:ext uri="{FF2B5EF4-FFF2-40B4-BE49-F238E27FC236}">
                <a16:creationId xmlns:a16="http://schemas.microsoft.com/office/drawing/2014/main" id="{FE210C52-34F6-4CE3-80AB-0DDCABB7F572}"/>
              </a:ext>
            </a:extLst>
          </p:cNvPr>
          <p:cNvCxnSpPr>
            <a:cxnSpLocks/>
            <a:stCxn id="74" idx="0"/>
            <a:endCxn id="43" idx="4"/>
          </p:cNvCxnSpPr>
          <p:nvPr/>
        </p:nvCxnSpPr>
        <p:spPr>
          <a:xfrm rot="16200000" flipV="1">
            <a:off x="6588952" y="1853679"/>
            <a:ext cx="645804" cy="731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4CAD3-0C81-4E36-92BA-723B965CF42C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5789908" y="3609520"/>
            <a:ext cx="1511970" cy="8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/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B75779F-D086-4AFD-9D96-8EF427629B9D}"/>
              </a:ext>
            </a:extLst>
          </p:cNvPr>
          <p:cNvCxnSpPr>
            <a:cxnSpLocks/>
            <a:stCxn id="27" idx="0"/>
            <a:endCxn id="74" idx="3"/>
          </p:cNvCxnSpPr>
          <p:nvPr/>
        </p:nvCxnSpPr>
        <p:spPr>
          <a:xfrm rot="16200000" flipV="1">
            <a:off x="7787154" y="2426416"/>
            <a:ext cx="457196" cy="10587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4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82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9</cp:revision>
  <dcterms:created xsi:type="dcterms:W3CDTF">2020-12-15T10:13:01Z</dcterms:created>
  <dcterms:modified xsi:type="dcterms:W3CDTF">2020-12-20T16:47:23Z</dcterms:modified>
</cp:coreProperties>
</file>