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9" r:id="rId9"/>
    <p:sldId id="263" r:id="rId10"/>
    <p:sldId id="268" r:id="rId11"/>
    <p:sldId id="262" r:id="rId12"/>
    <p:sldId id="266" r:id="rId13"/>
    <p:sldId id="270" r:id="rId14"/>
    <p:sldId id="271" r:id="rId15"/>
    <p:sldId id="264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70E3-A8F8-4AD4-90E5-AED43E1F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7E89-C8B1-4647-8317-88D42F68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5DDBC-C986-4AA6-B837-50464382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0FCBC-B7B1-4991-87C3-C12C5FD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58937-7F5D-417C-B87A-91135889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9910-8332-4FCD-AC93-5556064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A262-B5A6-46C3-BEE1-34E73F5D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8F45-03A0-4D24-AC85-FB04BFA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EA1C-F7A1-4167-9BED-90EF18E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08B6B-FD4D-43D1-B14B-810E6794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CC090-4F77-4812-9F32-36EF572E5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6DC74-9E05-412A-831D-94ED252D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0B9C6-69C0-4CDF-BD55-902C030B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12B8B-4305-4396-9107-73A70A1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00D3-C600-4B9D-818A-3D924716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1707-2207-435E-8599-0C63B8A9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47AB5-FB8E-43F4-AEFD-D0868E6A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5FED-B28C-4C8C-A302-025D33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DDC63-246C-476F-AA64-06F0564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3E88-C67B-4817-83EF-0A2412D3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EAB8-73E4-4C6C-A06B-4E1C622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9992-0A30-4F06-AC2E-C91B457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A3EC-24F8-4C03-B869-4D826F9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C8C2-BF23-4E15-BC6B-F1DA3759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2D8B-6920-47CE-A0F9-DB1BC4C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10EC-147A-463D-974F-754CCC6A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D7267-E5AA-432F-8103-5B3BB42F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96DC6-7F08-4C0D-830A-BB5DE5DF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3E49-6499-4E7E-AD9C-267EC7D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DDDB1-F0BB-4F45-B414-A7E278E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FB470-64F1-4760-8DCD-AA225368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D776-3931-48B2-88BA-67FAD6D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3E87-B717-477C-99A6-238A9569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F28FD-2C39-4A19-8F02-8BC6ECE5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FCD8C-FA67-4F4C-869F-B9A6F952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69924-DE7F-4CB2-8356-EDF75058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08015-C126-4F8F-80E9-00622892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1CE6-52F8-455B-B1FB-4289BE0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4E826-B8DF-4592-8207-A6D2F1CA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80AB-A2E1-4545-B7E2-D56C539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BE5D8-C592-4CA4-8CF9-C3AC1B8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5A2F6-D6B0-45D3-8A78-6F1E4E57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7CB9-D715-4727-8460-D84C2E2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2BE6A-6159-4E84-887C-AC049139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3D498-8069-4975-B5C1-2AD9451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68687-5371-4421-96B6-1A3FDE9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45C37-09EF-488D-ADD4-DD54786A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8D36-1481-4BB6-A2EF-73455E22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8F9B1-A7CC-4E66-9AEC-35B4C3C9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8674-326B-4413-9B98-EDC850B6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29DD5-E9B6-4C44-B066-3C5B22B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A70A1-EBCE-42D5-8396-DA98FF7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FF2A-BB4C-4551-B2E6-BF862EF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C8D76-D486-47FE-93BF-570C0F56F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8067B-002E-4F1C-B418-72BAD463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D2141-D3BF-4A06-A024-ECF2429C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87D8C-D940-4608-865A-6BC9F16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1ACCC-C3E5-415A-8EE3-51E4CD4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C3779-4D19-493A-9E07-196A89C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BCA7-B10A-4645-8E84-25EA95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D68ED-14E4-45B0-82C5-2518E8AB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1F-D646-4B4D-8BD4-04E24DAB732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D037-4953-4FFF-8449-D959ED6B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495A-3F40-455D-A0E4-D133DC4D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49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8.png"/><Relationship Id="rId5" Type="http://schemas.openxmlformats.org/officeDocument/2006/relationships/image" Target="../media/image390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52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51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5" Type="http://schemas.openxmlformats.org/officeDocument/2006/relationships/image" Target="../media/image391.png"/><Relationship Id="rId10" Type="http://schemas.openxmlformats.org/officeDocument/2006/relationships/image" Target="../media/image7.sv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95EC-3A4E-4C4B-B258-99EDC9A8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12036-4E1D-4903-A8FE-595B0657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30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58253" y="3997131"/>
              <a:ext cx="63404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2471" y="3221704"/>
            <a:ext cx="435462" cy="191702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240320" y="2626853"/>
            <a:ext cx="185402" cy="760529"/>
          </a:xfrm>
          <a:prstGeom prst="curvedConnector5">
            <a:avLst>
              <a:gd name="adj1" fmla="val -123300"/>
              <a:gd name="adj2" fmla="val 56366"/>
              <a:gd name="adj3" fmla="val 2233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90285" y="3720202"/>
            <a:ext cx="576703" cy="8098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56423" y="3078920"/>
            <a:ext cx="566385" cy="5933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30249" cy="5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21483" y="3861295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40569" y="2812007"/>
            <a:ext cx="453435" cy="1029059"/>
          </a:xfrm>
          <a:prstGeom prst="curvedConnector3">
            <a:avLst>
              <a:gd name="adj1" fmla="val 18159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62131" y="4093818"/>
            <a:ext cx="531241" cy="10812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92635" y="3264074"/>
            <a:ext cx="309831" cy="268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79728" y="3191955"/>
            <a:ext cx="282089" cy="3850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80554" y="682969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38351" y="2953039"/>
            <a:ext cx="0" cy="26459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183658" y="2623809"/>
            <a:ext cx="245108" cy="706911"/>
          </a:xfrm>
          <a:prstGeom prst="curvedConnector5">
            <a:avLst>
              <a:gd name="adj1" fmla="val -93265"/>
              <a:gd name="adj2" fmla="val 56849"/>
              <a:gd name="adj3" fmla="val 1932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78625" y="3714959"/>
            <a:ext cx="583120" cy="8267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78" idx="1"/>
          </p:cNvCxnSpPr>
          <p:nvPr/>
        </p:nvCxnSpPr>
        <p:spPr>
          <a:xfrm flipV="1">
            <a:off x="8902805" y="1899778"/>
            <a:ext cx="1289898" cy="111943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13347" cy="698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04581" y="3867712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63118" y="2789457"/>
            <a:ext cx="425692" cy="10464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45279" y="4066025"/>
            <a:ext cx="565401" cy="1423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58523" y="3184861"/>
            <a:ext cx="341794" cy="3395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11406" y="3183668"/>
            <a:ext cx="348212" cy="348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29">
            <a:extLst>
              <a:ext uri="{FF2B5EF4-FFF2-40B4-BE49-F238E27FC236}">
                <a16:creationId xmlns:a16="http://schemas.microsoft.com/office/drawing/2014/main" id="{28D0B4E1-0429-442F-ABCD-6FFFF5EC2EA4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02805" y="3019214"/>
            <a:ext cx="620003" cy="6530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01448C-0260-414F-9946-47FCC9F6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1111201"/>
            <a:ext cx="11049409" cy="4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E50DD4-4E58-45C3-BF64-B12B05AE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91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4DD13E4-078D-4C5A-9605-0C1F0114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6" y="132348"/>
            <a:ext cx="5975684" cy="6643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2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BE8FB-1D6F-4DAE-8CAE-D4048FE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08" y="113359"/>
            <a:ext cx="5819192" cy="67446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1A8513-4206-4182-AACF-BB3B650A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6274"/>
              </p:ext>
            </p:extLst>
          </p:nvPr>
        </p:nvGraphicFramePr>
        <p:xfrm>
          <a:off x="0" y="11723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421C93-1A77-4A84-BB4A-90FC80FB3C91}"/>
              </a:ext>
            </a:extLst>
          </p:cNvPr>
          <p:cNvSpPr txBox="1"/>
          <p:nvPr/>
        </p:nvSpPr>
        <p:spPr>
          <a:xfrm>
            <a:off x="11345778" y="6261502"/>
            <a:ext cx="810127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Gray:BART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7DF6D-CC9A-41E1-8D9B-C193FB517575}"/>
              </a:ext>
            </a:extLst>
          </p:cNvPr>
          <p:cNvSpPr txBox="1"/>
          <p:nvPr/>
        </p:nvSpPr>
        <p:spPr>
          <a:xfrm>
            <a:off x="10736073" y="5333522"/>
            <a:ext cx="1436284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Orange:</a:t>
            </a:r>
            <a:br>
              <a:rPr lang="en-US" altLang="ko-KR" sz="1600" b="1" dirty="0"/>
            </a:br>
            <a:r>
              <a:rPr lang="en-US" altLang="ko-KR" sz="1600" b="1" dirty="0"/>
              <a:t>Add to prob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2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8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960120" y="138758"/>
            <a:ext cx="402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CVAE(Approach1)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45" y="3673629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327910" y="2227331"/>
            <a:ext cx="1114425" cy="14462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26343" y="138226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76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1504699" y="3265943"/>
            <a:ext cx="1676876" cy="2808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557235" y="3661190"/>
            <a:ext cx="397072" cy="2215139"/>
          </a:xfrm>
          <a:prstGeom prst="curvedConnector3">
            <a:avLst>
              <a:gd name="adj1" fmla="val -3131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520190" cy="387804"/>
          </a:xfrm>
          <a:prstGeom prst="curvedConnector3">
            <a:avLst>
              <a:gd name="adj1" fmla="val 51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0E182D-E2EB-4AF6-AD51-E657847BD0A8}"/>
              </a:ext>
            </a:extLst>
          </p:cNvPr>
          <p:cNvSpPr txBox="1"/>
          <p:nvPr/>
        </p:nvSpPr>
        <p:spPr>
          <a:xfrm>
            <a:off x="8280535" y="5349902"/>
            <a:ext cx="17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019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853566"/>
            <a:chOff x="5412424" y="0"/>
            <a:chExt cx="5289138" cy="675769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10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11665"/>
              </p:ext>
            </p:extLst>
          </p:nvPr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0700"/>
              </p:ext>
            </p:extLst>
          </p:nvPr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4844" y="861587"/>
            <a:ext cx="4217058" cy="441907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DC4F6E-E81A-4301-968A-C8922E342F48}"/>
              </a:ext>
            </a:extLst>
          </p:cNvPr>
          <p:cNvSpPr/>
          <p:nvPr/>
        </p:nvSpPr>
        <p:spPr>
          <a:xfrm>
            <a:off x="10169847" y="5491908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9216BD-929F-45DB-AAA5-E70B8ED97CD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50491" y="4963390"/>
            <a:ext cx="583" cy="5400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E1B7E68-C5D6-4834-B7C4-96F8DD5118D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650491" y="5861088"/>
            <a:ext cx="0" cy="24786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/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C5DBFCC-DCEB-4392-B60F-02DE33446793}"/>
              </a:ext>
            </a:extLst>
          </p:cNvPr>
          <p:cNvSpPr/>
          <p:nvPr/>
        </p:nvSpPr>
        <p:spPr>
          <a:xfrm>
            <a:off x="9958359" y="2204764"/>
            <a:ext cx="1393788" cy="2889499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8D7EAE-2773-4749-B32C-115D2B8DEE4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50493" y="3857447"/>
            <a:ext cx="4760" cy="38767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668F59-0800-4713-AB18-A467EC751114}"/>
              </a:ext>
            </a:extLst>
          </p:cNvPr>
          <p:cNvSpPr/>
          <p:nvPr/>
        </p:nvSpPr>
        <p:spPr>
          <a:xfrm>
            <a:off x="10174608" y="3488268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0704015-1A01-4F28-821E-6766C7E0BD7D}"/>
              </a:ext>
            </a:extLst>
          </p:cNvPr>
          <p:cNvSpPr/>
          <p:nvPr/>
        </p:nvSpPr>
        <p:spPr>
          <a:xfrm>
            <a:off x="10174608" y="3211218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CC0EEEE-7E34-46DA-8718-C0497D6B5253}"/>
              </a:ext>
            </a:extLst>
          </p:cNvPr>
          <p:cNvSpPr/>
          <p:nvPr/>
        </p:nvSpPr>
        <p:spPr>
          <a:xfrm>
            <a:off x="10174608" y="2577442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Forward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76B8F4-DF25-47C8-B858-BBFCBABC9462}"/>
              </a:ext>
            </a:extLst>
          </p:cNvPr>
          <p:cNvSpPr/>
          <p:nvPr/>
        </p:nvSpPr>
        <p:spPr>
          <a:xfrm>
            <a:off x="10174608" y="2323939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7AD48C8-99E5-4B14-827F-E5994B34DD20}"/>
              </a:ext>
            </a:extLst>
          </p:cNvPr>
          <p:cNvSpPr/>
          <p:nvPr/>
        </p:nvSpPr>
        <p:spPr>
          <a:xfrm>
            <a:off x="10169847" y="4465109"/>
            <a:ext cx="961289" cy="4982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01D99A-7BED-49C9-BDAF-12DADB4BC891}"/>
              </a:ext>
            </a:extLst>
          </p:cNvPr>
          <p:cNvSpPr/>
          <p:nvPr/>
        </p:nvSpPr>
        <p:spPr>
          <a:xfrm>
            <a:off x="10169847" y="4213916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643167-092B-4CB1-9C73-A6BEF1674403}"/>
              </a:ext>
            </a:extLst>
          </p:cNvPr>
          <p:cNvCxnSpPr>
            <a:cxnSpLocks/>
            <a:stCxn id="78" idx="2"/>
            <a:endCxn id="69" idx="0"/>
          </p:cNvCxnSpPr>
          <p:nvPr/>
        </p:nvCxnSpPr>
        <p:spPr>
          <a:xfrm>
            <a:off x="10655252" y="1862518"/>
            <a:ext cx="1" cy="34224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087243E-6EE8-457C-911E-F21AD093BA51}"/>
              </a:ext>
            </a:extLst>
          </p:cNvPr>
          <p:cNvSpPr/>
          <p:nvPr/>
        </p:nvSpPr>
        <p:spPr>
          <a:xfrm>
            <a:off x="10174607" y="1656031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Linear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D1D3D8E-3BB0-446A-AC24-92785534FCF0}"/>
              </a:ext>
            </a:extLst>
          </p:cNvPr>
          <p:cNvSpPr/>
          <p:nvPr/>
        </p:nvSpPr>
        <p:spPr>
          <a:xfrm>
            <a:off x="10174607" y="1185153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52F9343-0897-4957-BAF4-5DB1B6F74A2F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10655252" y="1391640"/>
            <a:ext cx="0" cy="2643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32F7D1E-9132-43D7-8D63-72A83988A60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0651477" y="975781"/>
            <a:ext cx="3775" cy="20937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BD7B4A-C827-4953-95A8-DD61A53558AB}"/>
              </a:ext>
            </a:extLst>
          </p:cNvPr>
          <p:cNvSpPr txBox="1"/>
          <p:nvPr/>
        </p:nvSpPr>
        <p:spPr>
          <a:xfrm>
            <a:off x="10070287" y="534416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D49F45-B976-4044-8A7D-3D3AFDD316E4}"/>
              </a:ext>
            </a:extLst>
          </p:cNvPr>
          <p:cNvSpPr/>
          <p:nvPr/>
        </p:nvSpPr>
        <p:spPr>
          <a:xfrm>
            <a:off x="8387180" y="550369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CB04D-74D8-4F42-80C8-9D5C7E9BC2ED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flipH="1">
            <a:off x="8867824" y="5872874"/>
            <a:ext cx="1" cy="318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501AC53-1719-4938-A23D-805BDF50A742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9348469" y="5676498"/>
            <a:ext cx="821378" cy="11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B24D7E1-769E-4CF9-AD95-DDE476BE7B83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 flipH="1">
            <a:off x="8867825" y="5185003"/>
            <a:ext cx="5864" cy="3186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0D19E77-DC56-42ED-B218-4C49EA9978D5}"/>
              </a:ext>
            </a:extLst>
          </p:cNvPr>
          <p:cNvSpPr/>
          <p:nvPr/>
        </p:nvSpPr>
        <p:spPr>
          <a:xfrm>
            <a:off x="8176794" y="4413501"/>
            <a:ext cx="1393788" cy="771503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/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63">
            <a:extLst>
              <a:ext uri="{FF2B5EF4-FFF2-40B4-BE49-F238E27FC236}">
                <a16:creationId xmlns:a16="http://schemas.microsoft.com/office/drawing/2014/main" id="{FAAF9F92-7E03-4935-ADF1-10675BBFD1D2}"/>
              </a:ext>
            </a:extLst>
          </p:cNvPr>
          <p:cNvCxnSpPr>
            <a:cxnSpLocks/>
            <a:stCxn id="95" idx="3"/>
            <a:endCxn id="69" idx="0"/>
          </p:cNvCxnSpPr>
          <p:nvPr/>
        </p:nvCxnSpPr>
        <p:spPr>
          <a:xfrm>
            <a:off x="9124597" y="2079068"/>
            <a:ext cx="1530656" cy="125696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/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16200000" flipH="1" flipV="1">
            <a:off x="7591126" y="1809491"/>
            <a:ext cx="1185259" cy="1395406"/>
          </a:xfrm>
          <a:prstGeom prst="curvedConnector5">
            <a:avLst>
              <a:gd name="adj1" fmla="val -19287"/>
              <a:gd name="adj2" fmla="val 53470"/>
              <a:gd name="adj3" fmla="val 11928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78" idx="1"/>
          </p:cNvCxnSpPr>
          <p:nvPr/>
        </p:nvCxnSpPr>
        <p:spPr>
          <a:xfrm flipV="1">
            <a:off x="9120385" y="1759275"/>
            <a:ext cx="1054222" cy="19379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/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Variable 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blipFill>
                <a:blip r:embed="rId17"/>
                <a:stretch>
                  <a:fillRect l="-2730" t="-4717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73502" y="327308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2" y="3273081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327704" y="2593343"/>
            <a:ext cx="795677" cy="563798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3081780" y="2703426"/>
            <a:ext cx="156703" cy="2305382"/>
          </a:xfrm>
          <a:prstGeom prst="curvedConnector3">
            <a:avLst>
              <a:gd name="adj1" fmla="val -14588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241380" y="3525423"/>
            <a:ext cx="1840937" cy="1474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084563" y="2836483"/>
            <a:ext cx="1048019" cy="3298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8367B22-6714-48E8-824F-CD832E30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1BD831-8AE3-4DA3-945F-D086A0234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860</Words>
  <Application>Microsoft Office PowerPoint</Application>
  <PresentationFormat>와이드스크린</PresentationFormat>
  <Paragraphs>360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39</cp:revision>
  <dcterms:created xsi:type="dcterms:W3CDTF">2021-01-07T00:38:35Z</dcterms:created>
  <dcterms:modified xsi:type="dcterms:W3CDTF">2021-01-25T06:48:23Z</dcterms:modified>
</cp:coreProperties>
</file>