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>
        <p:scale>
          <a:sx n="100" d="100"/>
          <a:sy n="100" d="100"/>
        </p:scale>
        <p:origin x="81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1BC45-8D61-4A9A-BE90-92260863A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B60D3A-BE53-40E0-B452-222903CC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B544B-5616-4E18-AF5F-257682B1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1AFDB-B526-4D07-97AE-026BD615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7E408-600B-4EB9-88C0-DCC60C36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1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62C29-7F9A-4B73-A738-963C077C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2B62B-3CA8-40F4-AB46-662F6D6BB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45AB7-AD23-4E63-BC4D-4231B1D2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745C3-5032-47EA-BFCD-A6638B4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FFE0F-5CF1-468F-BB8C-F5F4CDDB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BBE5C6-8259-48B9-8915-F6072797C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906F7-8CA9-4B73-BBF5-CB8904FF2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83B8B-EE63-4546-A053-77353217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A7B70-1929-4378-B7B2-C78E2A0A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A18C9-4CC8-4412-810D-916D79F4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C3D7-B3D9-4A4C-BFDF-10BDEE98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47ABD-572E-4BAB-8F61-504CE69F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5DCA-3F7F-4C19-9A51-F100CE6E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3FC26-62E3-42B5-8853-D27752FC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24851-915B-4A82-98E3-0BBAC117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A1C7D-E045-4146-9275-123FED6E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1DAA7-5615-4550-BC9F-820BB9F06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37404-9BF8-48D1-9FD7-69D0480C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8F27A-0BBA-419A-B037-BA308D16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F91B7-5B08-46A9-84DA-40E73DE2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2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407AA-8944-411F-99A5-57FE70ED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3B918-5A6A-4AAD-BD8E-2DE069B80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3E27E-F93E-4766-A603-223930E5E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EA031-51C9-4F71-8322-9ACADFDF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4D583-8C63-4F38-9428-A96934C7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755D0-5952-460B-9DF8-42C86EE2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CA3C2-98BD-4D08-A53F-EAEF2EF9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7DCB9-9671-4C66-8FC4-6534E085C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B3E086-96A1-454B-9510-DCA2CED1D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0526C4-A383-4985-AD9B-07E33AF98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9FCE24-E566-4890-84C5-A1DF00BED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CDFDD6-8D34-4D9A-975D-C34300F9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B5215A-AC9B-4FE3-9C87-6678C239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EA6C66-797A-4300-9F98-D0285D97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5D444-8FC7-48A3-BE42-C49BADC5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500B1E-38E9-4112-B36C-309ABD3B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79DEAB-A953-4D0D-81CE-5C37B130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FCDCB-6FF5-46BD-852F-8B205FF2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5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96419D-11DE-4BB3-BDE2-39B23872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3EE8E1-3936-4BB4-A429-E4920F7F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F5ADE-D21B-410C-B40B-5025CD50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76791-180F-4F9A-9995-8B78BF9C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09F96-45D4-44BE-92A1-8472694F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167CF4-F85D-412F-A14F-B6AFAF9D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2344AD-1767-4E6A-ACC0-0139D7A2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1CDFA-6506-4027-8309-41C99D4B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4AE26-4326-4142-8399-0C380482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2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F20BD-FA70-48CD-A5E3-DB50DB2B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6BC4D6-0DCF-48D2-B816-32E42645F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575A24-EEDC-411A-AF12-00C685776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C4111-6DEF-4A2C-8230-68640870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031F3-33FB-4E61-A695-BA2B98F6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EDB728-B320-4759-AE71-D0F232AF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6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8EEACF-4C85-4612-9D39-46C394D6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1E428-332C-4F42-90F8-18799EE1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3773E-9CB6-4D52-BBA4-BAB3CC6F1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8995C-4F41-436D-A33A-82740D710C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43718-2729-4E7C-94CE-1E0DD69F1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FE52E-27E2-43B9-B63A-E891119FA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145E-CF86-40B0-B968-A70CFE41A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27A0DD-F5E3-4B43-AB63-FCFD98D37D6D}"/>
              </a:ext>
            </a:extLst>
          </p:cNvPr>
          <p:cNvSpPr/>
          <p:nvPr/>
        </p:nvSpPr>
        <p:spPr>
          <a:xfrm>
            <a:off x="9027499" y="165968"/>
            <a:ext cx="1269496" cy="3025917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043A46-F64E-41B7-84FA-F752D051659A}"/>
                  </a:ext>
                </a:extLst>
              </p:cNvPr>
              <p:cNvSpPr/>
              <p:nvPr/>
            </p:nvSpPr>
            <p:spPr>
              <a:xfrm>
                <a:off x="7125508" y="688133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043A46-F64E-41B7-84FA-F752D0516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508" y="688133"/>
                <a:ext cx="717755" cy="7177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DF6D07C0-2552-49BA-A93D-A0C9247B851C}"/>
                  </a:ext>
                </a:extLst>
              </p:cNvPr>
              <p:cNvSpPr/>
              <p:nvPr/>
            </p:nvSpPr>
            <p:spPr>
              <a:xfrm>
                <a:off x="9316033" y="700424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DF6D07C0-2552-49BA-A93D-A0C9247B8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33" y="700424"/>
                <a:ext cx="717755" cy="71775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9EB1A7D-470B-4204-ABEF-37859E48F967}"/>
                  </a:ext>
                </a:extLst>
              </p:cNvPr>
              <p:cNvSpPr/>
              <p:nvPr/>
            </p:nvSpPr>
            <p:spPr>
              <a:xfrm>
                <a:off x="9316031" y="2221221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9EB1A7D-470B-4204-ABEF-37859E48F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31" y="2221221"/>
                <a:ext cx="717755" cy="7177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CF998C-9162-4F70-AA4A-0624886C2F98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7843263" y="1047011"/>
            <a:ext cx="1472770" cy="122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3E5FB4-5C7D-43C5-A615-7A67FB8C101C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9674909" y="1418179"/>
            <a:ext cx="2" cy="803042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17FEB6-8AAD-46C7-9C5D-A41F103E77E3}"/>
                  </a:ext>
                </a:extLst>
              </p:cNvPr>
              <p:cNvSpPr txBox="1"/>
              <p:nvPr/>
            </p:nvSpPr>
            <p:spPr>
              <a:xfrm>
                <a:off x="8183963" y="677679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17FEB6-8AAD-46C7-9C5D-A41F103E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63" y="677679"/>
                <a:ext cx="3769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5A1752-9E27-4FD0-BBC3-A0CB1A81330A}"/>
                  </a:ext>
                </a:extLst>
              </p:cNvPr>
              <p:cNvSpPr txBox="1"/>
              <p:nvPr/>
            </p:nvSpPr>
            <p:spPr>
              <a:xfrm>
                <a:off x="9738110" y="1576345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5A1752-9E27-4FD0-BBC3-A0CB1A813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110" y="1576345"/>
                <a:ext cx="3769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0732A7-3841-4020-92F3-E694F42A0EC4}"/>
              </a:ext>
            </a:extLst>
          </p:cNvPr>
          <p:cNvSpPr/>
          <p:nvPr/>
        </p:nvSpPr>
        <p:spPr>
          <a:xfrm>
            <a:off x="4072410" y="185018"/>
            <a:ext cx="1328571" cy="303821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6A11533-43F5-4D62-AD50-6D47EFE18082}"/>
                  </a:ext>
                </a:extLst>
              </p:cNvPr>
              <p:cNvSpPr/>
              <p:nvPr/>
            </p:nvSpPr>
            <p:spPr>
              <a:xfrm>
                <a:off x="2667231" y="650962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6A11533-43F5-4D62-AD50-6D47EFE18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31" y="650962"/>
                <a:ext cx="717755" cy="7177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FA44A8D-3C1F-496A-9D09-0B6DDCDE704B}"/>
                  </a:ext>
                </a:extLst>
              </p:cNvPr>
              <p:cNvSpPr/>
              <p:nvPr/>
            </p:nvSpPr>
            <p:spPr>
              <a:xfrm>
                <a:off x="4391758" y="650962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FA44A8D-3C1F-496A-9D09-0B6DDCDE7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758" y="650962"/>
                <a:ext cx="717755" cy="7177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5E78545-BECB-4E04-8923-61005DDE855C}"/>
                  </a:ext>
                </a:extLst>
              </p:cNvPr>
              <p:cNvSpPr/>
              <p:nvPr/>
            </p:nvSpPr>
            <p:spPr>
              <a:xfrm>
                <a:off x="4391756" y="2171759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5E78545-BECB-4E04-8923-61005DDE8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756" y="2171759"/>
                <a:ext cx="717755" cy="7177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C58D309-A7FD-48A0-A355-0494F5E0A58C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384986" y="1009840"/>
            <a:ext cx="100677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2ECD318-2D36-4867-AA7B-067EC01DA237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4750634" y="1368717"/>
            <a:ext cx="2" cy="803042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0CDEFC-5B96-4823-B6F7-BF143FF7F812}"/>
                  </a:ext>
                </a:extLst>
              </p:cNvPr>
              <p:cNvSpPr txBox="1"/>
              <p:nvPr/>
            </p:nvSpPr>
            <p:spPr>
              <a:xfrm>
                <a:off x="3529527" y="650962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0CDEFC-5B96-4823-B6F7-BF143FF7F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27" y="650962"/>
                <a:ext cx="3769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17F02B8-B201-410A-AED1-5063D9AB887B}"/>
                  </a:ext>
                </a:extLst>
              </p:cNvPr>
              <p:cNvSpPr txBox="1"/>
              <p:nvPr/>
            </p:nvSpPr>
            <p:spPr>
              <a:xfrm>
                <a:off x="4813835" y="1526883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17F02B8-B201-410A-AED1-5063D9AB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835" y="1526883"/>
                <a:ext cx="3769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7AEADE3-88C0-4A60-B536-5439FA35B5E0}"/>
                  </a:ext>
                </a:extLst>
              </p:cNvPr>
              <p:cNvSpPr/>
              <p:nvPr/>
            </p:nvSpPr>
            <p:spPr>
              <a:xfrm>
                <a:off x="881053" y="650962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7AEADE3-88C0-4A60-B536-5439FA35B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53" y="650962"/>
                <a:ext cx="717755" cy="7177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4105739-647D-4056-8140-8F35A401A1E5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>
            <a:off x="1598808" y="1009840"/>
            <a:ext cx="10684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CD5330-813A-4033-9FCA-21E8C3F5DF89}"/>
                  </a:ext>
                </a:extLst>
              </p:cNvPr>
              <p:cNvSpPr txBox="1"/>
              <p:nvPr/>
            </p:nvSpPr>
            <p:spPr>
              <a:xfrm>
                <a:off x="1895005" y="628216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CD5330-813A-4033-9FCA-21E8C3F5D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05" y="628216"/>
                <a:ext cx="376989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2346D17-A6AF-4132-B5F4-AED1CF8B0527}"/>
              </a:ext>
            </a:extLst>
          </p:cNvPr>
          <p:cNvSpPr txBox="1"/>
          <p:nvPr/>
        </p:nvSpPr>
        <p:spPr>
          <a:xfrm>
            <a:off x="1300810" y="1708166"/>
            <a:ext cx="225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VAE with an auto-regressive decoder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69D7B-501F-4BEB-AA35-8FB0194817E9}"/>
              </a:ext>
            </a:extLst>
          </p:cNvPr>
          <p:cNvSpPr txBox="1"/>
          <p:nvPr/>
        </p:nvSpPr>
        <p:spPr>
          <a:xfrm>
            <a:off x="6445189" y="1795263"/>
            <a:ext cx="224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 auto-regressive </a:t>
            </a:r>
            <a:br>
              <a:rPr lang="en-US" altLang="ko-KR" b="1" dirty="0"/>
            </a:br>
            <a:r>
              <a:rPr lang="en-US" altLang="ko-KR" b="1" dirty="0"/>
              <a:t>decoder</a:t>
            </a:r>
            <a:endParaRPr lang="ko-KR" altLang="en-US" b="1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DEFE271-1916-4E54-868D-905F3BC111E6}"/>
              </a:ext>
            </a:extLst>
          </p:cNvPr>
          <p:cNvSpPr/>
          <p:nvPr/>
        </p:nvSpPr>
        <p:spPr>
          <a:xfrm>
            <a:off x="4072410" y="3689172"/>
            <a:ext cx="1328571" cy="2855123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206D6CD-2CA1-490E-90BF-0B913B60E431}"/>
                  </a:ext>
                </a:extLst>
              </p:cNvPr>
              <p:cNvSpPr/>
              <p:nvPr/>
            </p:nvSpPr>
            <p:spPr>
              <a:xfrm>
                <a:off x="2671233" y="4048049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206D6CD-2CA1-490E-90BF-0B913B60E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33" y="4048049"/>
                <a:ext cx="717755" cy="7177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93714CC-B3BA-463E-AA8C-DA46E1B93B57}"/>
                  </a:ext>
                </a:extLst>
              </p:cNvPr>
              <p:cNvSpPr/>
              <p:nvPr/>
            </p:nvSpPr>
            <p:spPr>
              <a:xfrm>
                <a:off x="4395760" y="4048049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93714CC-B3BA-463E-AA8C-DA46E1B93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760" y="4048049"/>
                <a:ext cx="717755" cy="7177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6E662D1-968B-41C0-A568-90FCE8DDABBF}"/>
                  </a:ext>
                </a:extLst>
              </p:cNvPr>
              <p:cNvSpPr/>
              <p:nvPr/>
            </p:nvSpPr>
            <p:spPr>
              <a:xfrm>
                <a:off x="4395758" y="5568846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6E662D1-968B-41C0-A568-90FCE8DDA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758" y="5568846"/>
                <a:ext cx="717755" cy="7177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5790727-C4B9-4D8B-BFF6-A3BD45E126F2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3388988" y="4406927"/>
            <a:ext cx="100677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2DF2AE2-E75A-4EA3-AC72-5AA608E3904C}"/>
              </a:ext>
            </a:extLst>
          </p:cNvPr>
          <p:cNvCxnSpPr>
            <a:cxnSpLocks/>
            <a:stCxn id="49" idx="0"/>
            <a:endCxn id="48" idx="4"/>
          </p:cNvCxnSpPr>
          <p:nvPr/>
        </p:nvCxnSpPr>
        <p:spPr>
          <a:xfrm flipV="1">
            <a:off x="4754636" y="4765804"/>
            <a:ext cx="2" cy="803042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CFB8C4-92AF-44D4-B409-4F579896EB1F}"/>
                  </a:ext>
                </a:extLst>
              </p:cNvPr>
              <p:cNvSpPr txBox="1"/>
              <p:nvPr/>
            </p:nvSpPr>
            <p:spPr>
              <a:xfrm>
                <a:off x="3533529" y="4048049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CFB8C4-92AF-44D4-B409-4F579896E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529" y="4048049"/>
                <a:ext cx="37698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95337B-4A6E-4117-AA0C-30C8D39BAC6A}"/>
                  </a:ext>
                </a:extLst>
              </p:cNvPr>
              <p:cNvSpPr txBox="1"/>
              <p:nvPr/>
            </p:nvSpPr>
            <p:spPr>
              <a:xfrm>
                <a:off x="4817837" y="4923970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95337B-4A6E-4117-AA0C-30C8D39BA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37" y="4923970"/>
                <a:ext cx="3769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BF65349-1866-4EF9-9BE5-F3C6170CBF82}"/>
                  </a:ext>
                </a:extLst>
              </p:cNvPr>
              <p:cNvSpPr/>
              <p:nvPr/>
            </p:nvSpPr>
            <p:spPr>
              <a:xfrm>
                <a:off x="885055" y="4048049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BF65349-1866-4EF9-9BE5-F3C6170CB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55" y="4048049"/>
                <a:ext cx="717755" cy="71775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6EFC130-A1B9-4C04-AD9C-385078FC4E7D}"/>
              </a:ext>
            </a:extLst>
          </p:cNvPr>
          <p:cNvCxnSpPr>
            <a:cxnSpLocks/>
            <a:stCxn id="54" idx="6"/>
            <a:endCxn id="47" idx="2"/>
          </p:cNvCxnSpPr>
          <p:nvPr/>
        </p:nvCxnSpPr>
        <p:spPr>
          <a:xfrm>
            <a:off x="1602810" y="4406927"/>
            <a:ext cx="10684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E2B758-BDEA-48EF-901B-20652353A7BE}"/>
                  </a:ext>
                </a:extLst>
              </p:cNvPr>
              <p:cNvSpPr txBox="1"/>
              <p:nvPr/>
            </p:nvSpPr>
            <p:spPr>
              <a:xfrm>
                <a:off x="1899007" y="4025303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E2B758-BDEA-48EF-901B-20652353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007" y="4025303"/>
                <a:ext cx="376989" cy="369332"/>
              </a:xfrm>
              <a:prstGeom prst="rect">
                <a:avLst/>
              </a:prstGeom>
              <a:blipFill>
                <a:blip r:embed="rId2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5A2B350-8517-470F-B749-ECBBC71F9379}"/>
              </a:ext>
            </a:extLst>
          </p:cNvPr>
          <p:cNvSpPr txBox="1"/>
          <p:nvPr/>
        </p:nvSpPr>
        <p:spPr>
          <a:xfrm>
            <a:off x="994108" y="5906618"/>
            <a:ext cx="266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CVAE with an auto-regressive decoder</a:t>
            </a:r>
            <a:endParaRPr lang="ko-KR" altLang="en-US" b="1" dirty="0"/>
          </a:p>
        </p:txBody>
      </p:sp>
      <p:cxnSp>
        <p:nvCxnSpPr>
          <p:cNvPr id="58" name="연결선: 꺾임 42">
            <a:extLst>
              <a:ext uri="{FF2B5EF4-FFF2-40B4-BE49-F238E27FC236}">
                <a16:creationId xmlns:a16="http://schemas.microsoft.com/office/drawing/2014/main" id="{E6579808-6DBC-4115-B681-D61277822E1D}"/>
              </a:ext>
            </a:extLst>
          </p:cNvPr>
          <p:cNvCxnSpPr>
            <a:stCxn id="54" idx="4"/>
            <a:endCxn id="48" idx="3"/>
          </p:cNvCxnSpPr>
          <p:nvPr/>
        </p:nvCxnSpPr>
        <p:spPr>
          <a:xfrm rot="5400000" flipH="1" flipV="1">
            <a:off x="2819846" y="3084778"/>
            <a:ext cx="105113" cy="3256940"/>
          </a:xfrm>
          <a:prstGeom prst="curvedConnector3">
            <a:avLst>
              <a:gd name="adj1" fmla="val -751643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6532F0-499E-4DB3-A5C8-497FE79310C9}"/>
                  </a:ext>
                </a:extLst>
              </p:cNvPr>
              <p:cNvSpPr txBox="1"/>
              <p:nvPr/>
            </p:nvSpPr>
            <p:spPr>
              <a:xfrm>
                <a:off x="3281804" y="5080522"/>
                <a:ext cx="376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6532F0-499E-4DB3-A5C8-497FE793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04" y="5080522"/>
                <a:ext cx="37698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E482B4F-CAAF-4B75-AE7D-162FD8549836}"/>
              </a:ext>
            </a:extLst>
          </p:cNvPr>
          <p:cNvCxnSpPr>
            <a:cxnSpLocks/>
          </p:cNvCxnSpPr>
          <p:nvPr/>
        </p:nvCxnSpPr>
        <p:spPr>
          <a:xfrm>
            <a:off x="10033786" y="6022724"/>
            <a:ext cx="6544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AA10527-42C8-41A2-B9D2-87F4E215A069}"/>
              </a:ext>
            </a:extLst>
          </p:cNvPr>
          <p:cNvCxnSpPr>
            <a:cxnSpLocks/>
          </p:cNvCxnSpPr>
          <p:nvPr/>
        </p:nvCxnSpPr>
        <p:spPr>
          <a:xfrm flipV="1">
            <a:off x="10033786" y="6324073"/>
            <a:ext cx="654489" cy="1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0AB56BA-A926-4060-B317-AFDBD7089B76}"/>
              </a:ext>
            </a:extLst>
          </p:cNvPr>
          <p:cNvCxnSpPr>
            <a:cxnSpLocks/>
          </p:cNvCxnSpPr>
          <p:nvPr/>
        </p:nvCxnSpPr>
        <p:spPr>
          <a:xfrm>
            <a:off x="10033785" y="6607275"/>
            <a:ext cx="654489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16B341E-4714-473E-B203-CD405204236E}"/>
              </a:ext>
            </a:extLst>
          </p:cNvPr>
          <p:cNvSpPr txBox="1"/>
          <p:nvPr/>
        </p:nvSpPr>
        <p:spPr>
          <a:xfrm>
            <a:off x="10688274" y="5862408"/>
            <a:ext cx="998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Path A</a:t>
            </a:r>
          </a:p>
          <a:p>
            <a:r>
              <a:rPr lang="en-US" altLang="ko-KR" b="1" dirty="0"/>
              <a:t>Path B</a:t>
            </a:r>
          </a:p>
          <a:p>
            <a:r>
              <a:rPr lang="en-US" altLang="ko-KR" b="1" dirty="0"/>
              <a:t>Path C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27568D9-41A3-4C17-ABB5-B7627265ACE9}"/>
                  </a:ext>
                </a:extLst>
              </p:cNvPr>
              <p:cNvSpPr txBox="1"/>
              <p:nvPr/>
            </p:nvSpPr>
            <p:spPr>
              <a:xfrm>
                <a:off x="4054768" y="3207112"/>
                <a:ext cx="1391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27568D9-41A3-4C17-ABB5-B7627265A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768" y="3207112"/>
                <a:ext cx="139172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2ADA0E-6AB9-4212-8FD9-B334570E2E6F}"/>
                  </a:ext>
                </a:extLst>
              </p:cNvPr>
              <p:cNvSpPr txBox="1"/>
              <p:nvPr/>
            </p:nvSpPr>
            <p:spPr>
              <a:xfrm>
                <a:off x="4072410" y="6562145"/>
                <a:ext cx="1391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2ADA0E-6AB9-4212-8FD9-B334570E2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10" y="6562145"/>
                <a:ext cx="139172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9D86D5-2A20-4D6E-BA8E-A4FB252AFA38}"/>
                  </a:ext>
                </a:extLst>
              </p:cNvPr>
              <p:cNvSpPr txBox="1"/>
              <p:nvPr/>
            </p:nvSpPr>
            <p:spPr>
              <a:xfrm>
                <a:off x="8979043" y="3162204"/>
                <a:ext cx="1391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9D86D5-2A20-4D6E-BA8E-A4FB252AF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043" y="3162204"/>
                <a:ext cx="139172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29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박범진</dc:creator>
  <cp:lastModifiedBy>박범진</cp:lastModifiedBy>
  <cp:revision>2</cp:revision>
  <dcterms:created xsi:type="dcterms:W3CDTF">2020-12-16T02:10:04Z</dcterms:created>
  <dcterms:modified xsi:type="dcterms:W3CDTF">2020-12-16T02:20:49Z</dcterms:modified>
</cp:coreProperties>
</file>