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9" r:id="rId9"/>
    <p:sldId id="263" r:id="rId10"/>
    <p:sldId id="268" r:id="rId11"/>
    <p:sldId id="262" r:id="rId12"/>
    <p:sldId id="266" r:id="rId13"/>
    <p:sldId id="270" r:id="rId14"/>
    <p:sldId id="271" r:id="rId15"/>
    <p:sldId id="264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170E3-A8F8-4AD4-90E5-AED43E1F1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747E89-C8B1-4647-8317-88D42F68E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5DDBC-C986-4AA6-B837-50464382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0FCBC-B7B1-4991-87C3-C12C5FDD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58937-7F5D-417C-B87A-91135889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2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39910-8332-4FCD-AC93-55560646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4A262-B5A6-46C3-BEE1-34E73F5D3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D8F45-03A0-4D24-AC85-FB04BFAF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7EA1C-F7A1-4167-9BED-90EF18EF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08B6B-FD4D-43D1-B14B-810E6794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7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9CC090-4F77-4812-9F32-36EF572E5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D6DC74-9E05-412A-831D-94ED252DF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0B9C6-69C0-4CDF-BD55-902C030B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12B8B-4305-4396-9107-73A70A17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A00D3-C600-4B9D-818A-3D924716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7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B1707-2207-435E-8599-0C63B8A9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47AB5-FB8E-43F4-AEFD-D0868E6A2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B5FED-B28C-4C8C-A302-025D3399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DDC63-246C-476F-AA64-06F05642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13E88-C67B-4817-83EF-0A2412D3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3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4EAB8-73E4-4C6C-A06B-4E1C6226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269992-0A30-4F06-AC2E-C91B4578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A3EC-24F8-4C03-B869-4D826F96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DC8C2-BF23-4E15-BC6B-F1DA3759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2D8B-6920-47CE-A0F9-DB1BC4CA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5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D10EC-147A-463D-974F-754CCC6A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D7267-E5AA-432F-8103-5B3BB42FF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996DC6-7F08-4C0D-830A-BB5DE5DF4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43E49-6499-4E7E-AD9C-267EC7D7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DDDB1-F0BB-4F45-B414-A7E278E1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DFB470-64F1-4760-8DCD-AA225368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2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ED776-3931-48B2-88BA-67FAD6DB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13E87-B717-477C-99A6-238A95695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7F28FD-2C39-4A19-8F02-8BC6ECE50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3FCD8C-FA67-4F4C-869F-B9A6F9528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069924-DE7F-4CB2-8356-EDF75058D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908015-C126-4F8F-80E9-00622892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C61CE6-52F8-455B-B1FB-4289BE0B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A4E826-B8DF-4592-8207-A6D2F1CA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80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080AB-A2E1-4545-B7E2-D56C539E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BE5D8-C592-4CA4-8CF9-C3AC1B8A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B5A2F6-D6B0-45D3-8A78-6F1E4E57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8D7CB9-D715-4727-8460-D84C2E24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E2BE6A-6159-4E84-887C-AC049139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33D498-8069-4975-B5C1-2AD94513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168687-5371-4421-96B6-1A3FDE98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04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45C37-09EF-488D-ADD4-DD54786A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18D36-1481-4BB6-A2EF-73455E223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E8F9B1-A7CC-4E66-9AEC-35B4C3C9A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8674-326B-4413-9B98-EDC850B6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E29DD5-E9B6-4C44-B066-3C5B22BC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AA70A1-EBCE-42D5-8396-DA98FF77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3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DFF2A-BB4C-4551-B2E6-BF862EFD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9C8D76-D486-47FE-93BF-570C0F56F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D8067B-002E-4F1C-B418-72BAD463C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D2141-D3BF-4A06-A024-ECF2429C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F31F-D646-4B4D-8BD4-04E24DAB73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87D8C-D940-4608-865A-6BC9F16F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1ACCC-C3E5-415A-8EE3-51E4CD4C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1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8C3779-4D19-493A-9E07-196A89C2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D3BCA7-B10A-4645-8E84-25EA95895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D68ED-14E4-45B0-82C5-2518E8ABC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F31F-D646-4B4D-8BD4-04E24DAB732E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ED037-4953-4FFF-8449-D959ED6BF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F495A-3F40-455D-A0E4-D133DC4D8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7DFD-C10E-488E-ADB5-2935F5411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0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28.png"/><Relationship Id="rId21" Type="http://schemas.openxmlformats.org/officeDocument/2006/relationships/image" Target="../media/image49.png"/><Relationship Id="rId7" Type="http://schemas.openxmlformats.org/officeDocument/2006/relationships/image" Target="../media/image400.png"/><Relationship Id="rId12" Type="http://schemas.openxmlformats.org/officeDocument/2006/relationships/image" Target="../media/image9.svg"/><Relationship Id="rId17" Type="http://schemas.openxmlformats.org/officeDocument/2006/relationships/image" Target="../media/image45.png"/><Relationship Id="rId2" Type="http://schemas.openxmlformats.org/officeDocument/2006/relationships/image" Target="../media/image27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8.png"/><Relationship Id="rId5" Type="http://schemas.openxmlformats.org/officeDocument/2006/relationships/image" Target="../media/image39.png"/><Relationship Id="rId15" Type="http://schemas.openxmlformats.org/officeDocument/2006/relationships/image" Target="../media/image43.png"/><Relationship Id="rId10" Type="http://schemas.openxmlformats.org/officeDocument/2006/relationships/image" Target="../media/image7.svg"/><Relationship Id="rId19" Type="http://schemas.openxmlformats.org/officeDocument/2006/relationships/image" Target="../media/image47.png"/><Relationship Id="rId4" Type="http://schemas.openxmlformats.org/officeDocument/2006/relationships/image" Target="../media/image340.png"/><Relationship Id="rId9" Type="http://schemas.openxmlformats.org/officeDocument/2006/relationships/image" Target="../media/image6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28.png"/><Relationship Id="rId21" Type="http://schemas.openxmlformats.org/officeDocument/2006/relationships/image" Target="../media/image52.png"/><Relationship Id="rId7" Type="http://schemas.openxmlformats.org/officeDocument/2006/relationships/image" Target="../media/image400.png"/><Relationship Id="rId12" Type="http://schemas.openxmlformats.org/officeDocument/2006/relationships/image" Target="../media/image9.svg"/><Relationship Id="rId17" Type="http://schemas.openxmlformats.org/officeDocument/2006/relationships/image" Target="../media/image45.png"/><Relationship Id="rId2" Type="http://schemas.openxmlformats.org/officeDocument/2006/relationships/image" Target="../media/image27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8.png"/><Relationship Id="rId5" Type="http://schemas.openxmlformats.org/officeDocument/2006/relationships/image" Target="../media/image51.png"/><Relationship Id="rId15" Type="http://schemas.openxmlformats.org/officeDocument/2006/relationships/image" Target="../media/image43.png"/><Relationship Id="rId10" Type="http://schemas.openxmlformats.org/officeDocument/2006/relationships/image" Target="../media/image7.svg"/><Relationship Id="rId19" Type="http://schemas.openxmlformats.org/officeDocument/2006/relationships/image" Target="../media/image47.png"/><Relationship Id="rId4" Type="http://schemas.openxmlformats.org/officeDocument/2006/relationships/image" Target="../media/image340.png"/><Relationship Id="rId9" Type="http://schemas.openxmlformats.org/officeDocument/2006/relationships/image" Target="../media/image6.png"/><Relationship Id="rId14" Type="http://schemas.openxmlformats.org/officeDocument/2006/relationships/image" Target="../media/image42.png"/><Relationship Id="rId22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image" Target="../media/image7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4.png"/><Relationship Id="rId5" Type="http://schemas.openxmlformats.org/officeDocument/2006/relationships/image" Target="../media/image9.sv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7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5.png"/><Relationship Id="rId2" Type="http://schemas.openxmlformats.org/officeDocument/2006/relationships/image" Target="../media/image6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4.png"/><Relationship Id="rId5" Type="http://schemas.openxmlformats.org/officeDocument/2006/relationships/image" Target="../media/image9.svg"/><Relationship Id="rId15" Type="http://schemas.openxmlformats.org/officeDocument/2006/relationships/image" Target="../media/image23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0.png"/><Relationship Id="rId3" Type="http://schemas.openxmlformats.org/officeDocument/2006/relationships/image" Target="../media/image7.sv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6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7.png"/><Relationship Id="rId3" Type="http://schemas.openxmlformats.org/officeDocument/2006/relationships/image" Target="../media/image7.svg"/><Relationship Id="rId7" Type="http://schemas.openxmlformats.org/officeDocument/2006/relationships/image" Target="../media/image23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" Type="http://schemas.openxmlformats.org/officeDocument/2006/relationships/image" Target="../media/image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5.png"/><Relationship Id="rId5" Type="http://schemas.openxmlformats.org/officeDocument/2006/relationships/image" Target="../media/image26.png"/><Relationship Id="rId15" Type="http://schemas.openxmlformats.org/officeDocument/2006/relationships/image" Target="../media/image32.png"/><Relationship Id="rId10" Type="http://schemas.openxmlformats.org/officeDocument/2006/relationships/image" Target="../media/image34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0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0.png"/><Relationship Id="rId5" Type="http://schemas.openxmlformats.org/officeDocument/2006/relationships/image" Target="../media/image30.png"/><Relationship Id="rId10" Type="http://schemas.openxmlformats.org/officeDocument/2006/relationships/image" Target="../media/image7.svg"/><Relationship Id="rId4" Type="http://schemas.openxmlformats.org/officeDocument/2006/relationships/image" Target="../media/image340.png"/><Relationship Id="rId9" Type="http://schemas.openxmlformats.org/officeDocument/2006/relationships/image" Target="../media/image6.png"/><Relationship Id="rId14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295EC-3A4E-4C4B-B258-99EDC9A8A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Transformer </a:t>
            </a:r>
            <a:br>
              <a:rPr lang="en-US" altLang="ko-KR" dirty="0"/>
            </a:br>
            <a:r>
              <a:rPr lang="en-US" altLang="ko-KR" dirty="0"/>
              <a:t>Text Summarization </a:t>
            </a:r>
            <a:br>
              <a:rPr lang="en-US" altLang="ko-KR" dirty="0"/>
            </a:br>
            <a:r>
              <a:rPr lang="en-US" altLang="ko-KR" dirty="0"/>
              <a:t>with CVAE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F12036-4E1D-4903-A8FE-595B0657C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94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/>
              <p:nvPr/>
            </p:nvSpPr>
            <p:spPr>
              <a:xfrm>
                <a:off x="677779" y="5823850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79" y="5823850"/>
                <a:ext cx="92202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45095" y="53478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E447AA-D1D5-42A2-92AA-194C24E0BC64}"/>
              </a:ext>
            </a:extLst>
          </p:cNvPr>
          <p:cNvCxnSpPr>
            <a:cxnSpLocks/>
          </p:cNvCxnSpPr>
          <p:nvPr/>
        </p:nvCxnSpPr>
        <p:spPr>
          <a:xfrm flipV="1">
            <a:off x="393082" y="2761801"/>
            <a:ext cx="4291213" cy="56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8ABE4C0-EB13-45D6-82AE-6889B5530A2A}"/>
              </a:ext>
            </a:extLst>
          </p:cNvPr>
          <p:cNvSpPr/>
          <p:nvPr/>
        </p:nvSpPr>
        <p:spPr>
          <a:xfrm>
            <a:off x="754030" y="1692442"/>
            <a:ext cx="3609423" cy="938238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CB9BD-A928-40CE-9EBE-248F42F01C1C}"/>
              </a:ext>
            </a:extLst>
          </p:cNvPr>
          <p:cNvSpPr txBox="1"/>
          <p:nvPr/>
        </p:nvSpPr>
        <p:spPr>
          <a:xfrm>
            <a:off x="4818949" y="2573771"/>
            <a:ext cx="3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EC8FD2-4524-4FA4-83A1-54F5C0020E8B}"/>
              </a:ext>
            </a:extLst>
          </p:cNvPr>
          <p:cNvCxnSpPr>
            <a:cxnSpLocks/>
          </p:cNvCxnSpPr>
          <p:nvPr/>
        </p:nvCxnSpPr>
        <p:spPr>
          <a:xfrm>
            <a:off x="87932" y="5724512"/>
            <a:ext cx="2374232" cy="6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586E88A1-7D89-4697-B74A-12C5FA99AB5B}"/>
              </a:ext>
            </a:extLst>
          </p:cNvPr>
          <p:cNvSpPr/>
          <p:nvPr/>
        </p:nvSpPr>
        <p:spPr>
          <a:xfrm>
            <a:off x="382105" y="4921286"/>
            <a:ext cx="1661511" cy="631472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6FD9A-C882-45B6-B7DD-555E4F4C0777}"/>
                  </a:ext>
                </a:extLst>
              </p:cNvPr>
              <p:cNvSpPr txBox="1"/>
              <p:nvPr/>
            </p:nvSpPr>
            <p:spPr>
              <a:xfrm>
                <a:off x="3945004" y="5846770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6FD9A-C882-45B6-B7DD-555E4F4C0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004" y="5846770"/>
                <a:ext cx="922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1802A6F-FF3B-43F0-ACB4-39E72D8E34ED}"/>
              </a:ext>
            </a:extLst>
          </p:cNvPr>
          <p:cNvCxnSpPr>
            <a:cxnSpLocks/>
          </p:cNvCxnSpPr>
          <p:nvPr/>
        </p:nvCxnSpPr>
        <p:spPr>
          <a:xfrm>
            <a:off x="3351396" y="5740788"/>
            <a:ext cx="2374232" cy="6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9F5D9488-E705-48E3-A6FC-F734FFB56B2A}"/>
              </a:ext>
            </a:extLst>
          </p:cNvPr>
          <p:cNvSpPr/>
          <p:nvPr/>
        </p:nvSpPr>
        <p:spPr>
          <a:xfrm>
            <a:off x="3604306" y="4931319"/>
            <a:ext cx="1661511" cy="646331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7639BDB2-E685-4D2E-A924-CF6ECE7272FF}"/>
              </a:ext>
            </a:extLst>
          </p:cNvPr>
          <p:cNvSpPr/>
          <p:nvPr/>
        </p:nvSpPr>
        <p:spPr>
          <a:xfrm rot="2504746">
            <a:off x="1481505" y="2973197"/>
            <a:ext cx="417094" cy="1188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163EDB40-FD43-470E-8E8A-99D717A47247}"/>
              </a:ext>
            </a:extLst>
          </p:cNvPr>
          <p:cNvSpPr/>
          <p:nvPr/>
        </p:nvSpPr>
        <p:spPr>
          <a:xfrm rot="19280116">
            <a:off x="3271863" y="2964487"/>
            <a:ext cx="417094" cy="1347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403F47-E83C-4F84-A8B8-94498EDA7B34}"/>
                  </a:ext>
                </a:extLst>
              </p:cNvPr>
              <p:cNvSpPr txBox="1"/>
              <p:nvPr/>
            </p:nvSpPr>
            <p:spPr>
              <a:xfrm>
                <a:off x="2429795" y="4701167"/>
                <a:ext cx="7344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5400" b="1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5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403F47-E83C-4F84-A8B8-94498EDA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795" y="4701167"/>
                <a:ext cx="734495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C9786C0-85B7-41D1-B064-E2540699B81D}"/>
              </a:ext>
            </a:extLst>
          </p:cNvPr>
          <p:cNvSpPr txBox="1"/>
          <p:nvPr/>
        </p:nvSpPr>
        <p:spPr>
          <a:xfrm>
            <a:off x="4064118" y="3450394"/>
            <a:ext cx="166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 few words in X</a:t>
            </a:r>
            <a:endParaRPr lang="ko-KR" altLang="en-US" b="1" dirty="0"/>
          </a:p>
        </p:txBody>
      </p:sp>
      <p:pic>
        <p:nvPicPr>
          <p:cNvPr id="55" name="그래픽 54" descr="문서 윤곽선">
            <a:extLst>
              <a:ext uri="{FF2B5EF4-FFF2-40B4-BE49-F238E27FC236}">
                <a16:creationId xmlns:a16="http://schemas.microsoft.com/office/drawing/2014/main" id="{C9B14346-2C34-4873-A06E-A7505ED53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0911" y="1354841"/>
            <a:ext cx="1744980" cy="1744980"/>
          </a:xfrm>
          <a:prstGeom prst="rect">
            <a:avLst/>
          </a:prstGeom>
        </p:spPr>
      </p:pic>
      <p:pic>
        <p:nvPicPr>
          <p:cNvPr id="56" name="그래픽 55" descr="문서 윤곽선">
            <a:extLst>
              <a:ext uri="{FF2B5EF4-FFF2-40B4-BE49-F238E27FC236}">
                <a16:creationId xmlns:a16="http://schemas.microsoft.com/office/drawing/2014/main" id="{AC85A2C9-FB7A-4C29-927B-3F71478D6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1457" y="3840242"/>
            <a:ext cx="1744980" cy="1744980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26565E4-02B0-4A86-9B66-86D01C7EDC05}"/>
              </a:ext>
            </a:extLst>
          </p:cNvPr>
          <p:cNvCxnSpPr>
            <a:stCxn id="55" idx="1"/>
            <a:endCxn id="55" idx="3"/>
          </p:cNvCxnSpPr>
          <p:nvPr/>
        </p:nvCxnSpPr>
        <p:spPr>
          <a:xfrm>
            <a:off x="7280911" y="2227331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02C3D8D-65F1-4BDD-8ED3-AD0E490AE6EC}"/>
              </a:ext>
            </a:extLst>
          </p:cNvPr>
          <p:cNvSpPr txBox="1"/>
          <p:nvPr/>
        </p:nvSpPr>
        <p:spPr>
          <a:xfrm>
            <a:off x="6583681" y="1557232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AA2CCB-05C9-499C-AA74-30DDA58D840D}"/>
              </a:ext>
            </a:extLst>
          </p:cNvPr>
          <p:cNvSpPr txBox="1"/>
          <p:nvPr/>
        </p:nvSpPr>
        <p:spPr>
          <a:xfrm>
            <a:off x="6583681" y="2463521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51D0673-9C79-4630-A29A-1627D6C0A0D4}"/>
                  </a:ext>
                </a:extLst>
              </p:cNvPr>
              <p:cNvSpPr txBox="1"/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51D0673-9C79-4630-A29A-1627D6C0A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E14D9E-3061-4950-8F53-E48852BFF29D}"/>
                  </a:ext>
                </a:extLst>
              </p:cNvPr>
              <p:cNvSpPr txBox="1"/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E14D9E-3061-4950-8F53-E48852BFF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8030DC-7CA3-4D38-87E5-36D9364F9950}"/>
                  </a:ext>
                </a:extLst>
              </p:cNvPr>
              <p:cNvSpPr txBox="1"/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8030DC-7CA3-4D38-87E5-36D9364F9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DB5145-ADE0-415B-960E-D3FE0054B649}"/>
                  </a:ext>
                </a:extLst>
              </p:cNvPr>
              <p:cNvSpPr txBox="1"/>
              <p:nvPr/>
            </p:nvSpPr>
            <p:spPr>
              <a:xfrm>
                <a:off x="9842937" y="5469546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DB5145-ADE0-415B-960E-D3FE0054B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37" y="5469546"/>
                <a:ext cx="92202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연결선: 꺾임 29">
            <a:extLst>
              <a:ext uri="{FF2B5EF4-FFF2-40B4-BE49-F238E27FC236}">
                <a16:creationId xmlns:a16="http://schemas.microsoft.com/office/drawing/2014/main" id="{A83DD257-8C78-4BE3-A55E-25A01E21CADC}"/>
              </a:ext>
            </a:extLst>
          </p:cNvPr>
          <p:cNvCxnSpPr>
            <a:stCxn id="61" idx="3"/>
            <a:endCxn id="60" idx="3"/>
          </p:cNvCxnSpPr>
          <p:nvPr/>
        </p:nvCxnSpPr>
        <p:spPr>
          <a:xfrm>
            <a:off x="8439151" y="1945317"/>
            <a:ext cx="12700" cy="684460"/>
          </a:xfrm>
          <a:prstGeom prst="curvedConnector3">
            <a:avLst>
              <a:gd name="adj1" fmla="val 906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8A2498-499F-4F63-A3AB-0D58969DC062}"/>
                  </a:ext>
                </a:extLst>
              </p:cNvPr>
              <p:cNvSpPr txBox="1"/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8A2498-499F-4F63-A3AB-0D58969DC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연결선: 꺾임 29">
            <a:extLst>
              <a:ext uri="{FF2B5EF4-FFF2-40B4-BE49-F238E27FC236}">
                <a16:creationId xmlns:a16="http://schemas.microsoft.com/office/drawing/2014/main" id="{685E9CA0-A31B-47EA-B569-31B3597ADE62}"/>
              </a:ext>
            </a:extLst>
          </p:cNvPr>
          <p:cNvCxnSpPr>
            <a:cxnSpLocks/>
            <a:stCxn id="62" idx="3"/>
            <a:endCxn id="56" idx="0"/>
          </p:cNvCxnSpPr>
          <p:nvPr/>
        </p:nvCxnSpPr>
        <p:spPr>
          <a:xfrm>
            <a:off x="8526781" y="3248642"/>
            <a:ext cx="1777166" cy="5916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565C3-82BC-415C-912D-15C0F892C210}"/>
                  </a:ext>
                </a:extLst>
              </p:cNvPr>
              <p:cNvSpPr txBox="1"/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565C3-82BC-415C-912D-15C0F892C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FFEA1D8B-8803-4CA8-92ED-BA56BB3CFF74}"/>
              </a:ext>
            </a:extLst>
          </p:cNvPr>
          <p:cNvSpPr txBox="1"/>
          <p:nvPr/>
        </p:nvSpPr>
        <p:spPr>
          <a:xfrm>
            <a:off x="1222364" y="350655"/>
            <a:ext cx="272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Intuition1</a:t>
            </a:r>
            <a:br>
              <a:rPr lang="en-US" altLang="ko-KR" sz="2400" b="1" dirty="0"/>
            </a:br>
            <a:r>
              <a:rPr lang="en-US" altLang="ko-KR" sz="2400" b="1" dirty="0"/>
              <a:t>(Not Tested Yet)</a:t>
            </a:r>
            <a:endParaRPr lang="ko-KR" altLang="en-US" sz="2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7DB967-D8AA-418D-B67C-818A1AC1AC58}"/>
              </a:ext>
            </a:extLst>
          </p:cNvPr>
          <p:cNvSpPr txBox="1"/>
          <p:nvPr/>
        </p:nvSpPr>
        <p:spPr>
          <a:xfrm>
            <a:off x="7867651" y="291861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Intuition2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3302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79570D-BBC4-4EA8-946D-5F113E25B3D1}"/>
              </a:ext>
            </a:extLst>
          </p:cNvPr>
          <p:cNvGrpSpPr/>
          <p:nvPr/>
        </p:nvGrpSpPr>
        <p:grpSpPr>
          <a:xfrm>
            <a:off x="6597456" y="676552"/>
            <a:ext cx="4831856" cy="5768928"/>
            <a:chOff x="5412424" y="0"/>
            <a:chExt cx="5289138" cy="665998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A11542D8-39F7-49E0-B5A3-61EE04CDCC59}"/>
                </a:ext>
              </a:extLst>
            </p:cNvPr>
            <p:cNvSpPr/>
            <p:nvPr/>
          </p:nvSpPr>
          <p:spPr>
            <a:xfrm>
              <a:off x="5657967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EDC4F6E-E81A-4301-968A-C8922E342F48}"/>
                </a:ext>
              </a:extLst>
            </p:cNvPr>
            <p:cNvSpPr/>
            <p:nvPr/>
          </p:nvSpPr>
          <p:spPr>
            <a:xfrm>
              <a:off x="9322902" y="5559124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804DEDC-A25F-4415-A365-3275756FBD33}"/>
                </a:ext>
              </a:extLst>
            </p:cNvPr>
            <p:cNvCxnSpPr>
              <a:cxnSpLocks/>
              <a:stCxn id="59" idx="2"/>
              <a:endCxn id="66" idx="0"/>
            </p:cNvCxnSpPr>
            <p:nvPr/>
          </p:nvCxnSpPr>
          <p:spPr>
            <a:xfrm flipH="1">
              <a:off x="6184099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1AED478-4758-4872-9D12-F8F6949385CE}"/>
                </a:ext>
              </a:extLst>
            </p:cNvPr>
            <p:cNvCxnSpPr>
              <a:cxnSpLocks/>
              <a:stCxn id="68" idx="2"/>
              <a:endCxn id="59" idx="0"/>
            </p:cNvCxnSpPr>
            <p:nvPr/>
          </p:nvCxnSpPr>
          <p:spPr>
            <a:xfrm>
              <a:off x="6175272" y="5204817"/>
              <a:ext cx="8827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89216BD-929F-45DB-AAA5-E70B8ED97CDD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9849034" y="4948973"/>
              <a:ext cx="638" cy="623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E1B7E68-C5D6-4834-B7C4-96F8DD5118D2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9849034" y="5985327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/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shifted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right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)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blipFill>
                  <a:blip r:embed="rId2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/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altLang="ko-KR" sz="1050" dirty="0"/>
                        <m:t>(</m:t>
                      </m:r>
                      <m:r>
                        <m:rPr>
                          <m:nor/>
                        </m:rPr>
                        <a:rPr lang="en-US" altLang="ko-KR" sz="1050" dirty="0"/>
                        <m:t>shifted</m:t>
                      </m:r>
                      <m:r>
                        <m:rPr>
                          <m:nor/>
                        </m:rPr>
                        <a:rPr lang="en-US" altLang="ko-KR" sz="1050" dirty="0"/>
                        <m:t> </m:t>
                      </m:r>
                      <m:r>
                        <m:rPr>
                          <m:nor/>
                        </m:rPr>
                        <a:rPr lang="en-US" altLang="ko-KR" sz="1050" dirty="0"/>
                        <m:t>right</m:t>
                      </m:r>
                      <m:r>
                        <m:rPr>
                          <m:nor/>
                        </m:rPr>
                        <a:rPr lang="en-US" altLang="ko-KR" sz="1050" dirty="0"/>
                        <m:t>)</m:t>
                      </m:r>
                    </m:oMath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E17C3D65-9619-4D4F-BA14-AC5DEF202C98}"/>
                </a:ext>
              </a:extLst>
            </p:cNvPr>
            <p:cNvSpPr/>
            <p:nvPr/>
          </p:nvSpPr>
          <p:spPr>
            <a:xfrm>
              <a:off x="5412424" y="4314150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C5DBFCC-DCEB-4392-B60F-02DE33446793}"/>
                </a:ext>
              </a:extLst>
            </p:cNvPr>
            <p:cNvSpPr/>
            <p:nvPr/>
          </p:nvSpPr>
          <p:spPr>
            <a:xfrm>
              <a:off x="9091399" y="1764256"/>
              <a:ext cx="1525695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E8D7EAE-2773-4749-B32C-115D2B8DEE47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9849036" y="3672209"/>
              <a:ext cx="5210" cy="4475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9668F59-0800-4713-AB18-A467EC751114}"/>
                </a:ext>
              </a:extLst>
            </p:cNvPr>
            <p:cNvSpPr/>
            <p:nvPr/>
          </p:nvSpPr>
          <p:spPr>
            <a:xfrm>
              <a:off x="9328114" y="324600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0704015-1A01-4F28-821E-6766C7E0BD7D}"/>
                </a:ext>
              </a:extLst>
            </p:cNvPr>
            <p:cNvSpPr/>
            <p:nvPr/>
          </p:nvSpPr>
          <p:spPr>
            <a:xfrm>
              <a:off x="9328114" y="2926165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6CC0EEEE-7E34-46DA-8718-C0497D6B5253}"/>
                </a:ext>
              </a:extLst>
            </p:cNvPr>
            <p:cNvSpPr/>
            <p:nvPr/>
          </p:nvSpPr>
          <p:spPr>
            <a:xfrm>
              <a:off x="9328114" y="219449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776B8F4-DF25-47C8-B858-BBFCBABC9462}"/>
                </a:ext>
              </a:extLst>
            </p:cNvPr>
            <p:cNvSpPr/>
            <p:nvPr/>
          </p:nvSpPr>
          <p:spPr>
            <a:xfrm>
              <a:off x="9328114" y="1901838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7AD48C8-99E5-4B14-827F-E5994B34DD20}"/>
                </a:ext>
              </a:extLst>
            </p:cNvPr>
            <p:cNvSpPr/>
            <p:nvPr/>
          </p:nvSpPr>
          <p:spPr>
            <a:xfrm>
              <a:off x="9322902" y="4373729"/>
              <a:ext cx="1052264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401D99A-7BED-49C9-BDAF-12DADB4BC891}"/>
                </a:ext>
              </a:extLst>
            </p:cNvPr>
            <p:cNvSpPr/>
            <p:nvPr/>
          </p:nvSpPr>
          <p:spPr>
            <a:xfrm>
              <a:off x="9322902" y="408373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8643167-092B-4CB1-9C73-A6BEF1674403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9854247" y="152201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087243E-6EE8-457C-911E-F21AD093BA51}"/>
                </a:ext>
              </a:extLst>
            </p:cNvPr>
            <p:cNvSpPr/>
            <p:nvPr/>
          </p:nvSpPr>
          <p:spPr>
            <a:xfrm>
              <a:off x="9366423" y="1285564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2D1D3D8E-3BB0-446A-AC24-92785534FCF0}"/>
                </a:ext>
              </a:extLst>
            </p:cNvPr>
            <p:cNvSpPr/>
            <p:nvPr/>
          </p:nvSpPr>
          <p:spPr>
            <a:xfrm>
              <a:off x="9365783" y="75249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52F9343-0897-4957-BAF4-5DB1B6F74A2F}"/>
                </a:ext>
              </a:extLst>
            </p:cNvPr>
            <p:cNvCxnSpPr>
              <a:cxnSpLocks/>
            </p:cNvCxnSpPr>
            <p:nvPr/>
          </p:nvCxnSpPr>
          <p:spPr>
            <a:xfrm>
              <a:off x="9891915" y="1043323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32F7D1E-9132-43D7-8D63-72A83988A60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46" y="50953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BD7B4A-C827-4953-95A8-DD61A53558AB}"/>
                </a:ext>
              </a:extLst>
            </p:cNvPr>
            <p:cNvSpPr txBox="1"/>
            <p:nvPr/>
          </p:nvSpPr>
          <p:spPr>
            <a:xfrm>
              <a:off x="9218053" y="0"/>
              <a:ext cx="1261960" cy="44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Output Probability</a:t>
              </a:r>
              <a:endParaRPr lang="ko-KR" altLang="en-US" sz="1050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3D5303F-D9D4-4C7D-B8EF-7E891DFD0840}"/>
                </a:ext>
              </a:extLst>
            </p:cNvPr>
            <p:cNvCxnSpPr>
              <a:cxnSpLocks/>
              <a:stCxn id="59" idx="3"/>
              <a:endCxn id="84" idx="1"/>
            </p:cNvCxnSpPr>
            <p:nvPr/>
          </p:nvCxnSpPr>
          <p:spPr>
            <a:xfrm>
              <a:off x="6710231" y="5785833"/>
              <a:ext cx="6612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CD49F45-B976-4044-8A7D-3D3AFDD316E4}"/>
                </a:ext>
              </a:extLst>
            </p:cNvPr>
            <p:cNvSpPr/>
            <p:nvPr/>
          </p:nvSpPr>
          <p:spPr>
            <a:xfrm>
              <a:off x="7371526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18FCB04D-74D8-4F42-80C8-9D5C7E9BC2ED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 flipH="1">
              <a:off x="7897657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501AC53-1719-4938-A23D-805BDF50A742}"/>
                </a:ext>
              </a:extLst>
            </p:cNvPr>
            <p:cNvCxnSpPr>
              <a:cxnSpLocks/>
              <a:stCxn id="84" idx="3"/>
              <a:endCxn id="60" idx="1"/>
            </p:cNvCxnSpPr>
            <p:nvPr/>
          </p:nvCxnSpPr>
          <p:spPr>
            <a:xfrm flipV="1">
              <a:off x="8423790" y="5772226"/>
              <a:ext cx="899112" cy="13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B24D7E1-769E-4CF9-AD95-DDE476BE7B83}"/>
                </a:ext>
              </a:extLst>
            </p:cNvPr>
            <p:cNvCxnSpPr>
              <a:cxnSpLocks/>
              <a:stCxn id="88" idx="2"/>
              <a:endCxn id="84" idx="0"/>
            </p:cNvCxnSpPr>
            <p:nvPr/>
          </p:nvCxnSpPr>
          <p:spPr>
            <a:xfrm flipH="1">
              <a:off x="7897658" y="5204816"/>
              <a:ext cx="6419" cy="3679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00D19E77-DC56-42ED-B218-4C49EA9978D5}"/>
                </a:ext>
              </a:extLst>
            </p:cNvPr>
            <p:cNvSpPr/>
            <p:nvPr/>
          </p:nvSpPr>
          <p:spPr>
            <a:xfrm>
              <a:off x="7141229" y="4314149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/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화살표 연결선 63">
              <a:extLst>
                <a:ext uri="{FF2B5EF4-FFF2-40B4-BE49-F238E27FC236}">
                  <a16:creationId xmlns:a16="http://schemas.microsoft.com/office/drawing/2014/main" id="{FAAF9F92-7E03-4935-ADF1-10675BBFD1D2}"/>
                </a:ext>
              </a:extLst>
            </p:cNvPr>
            <p:cNvCxnSpPr>
              <a:cxnSpLocks/>
              <a:stCxn id="95" idx="2"/>
              <a:endCxn id="68" idx="0"/>
            </p:cNvCxnSpPr>
            <p:nvPr/>
          </p:nvCxnSpPr>
          <p:spPr>
            <a:xfrm rot="5400000">
              <a:off x="5858253" y="3997131"/>
              <a:ext cx="634040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/>
                <p:nvPr/>
              </p:nvSpPr>
              <p:spPr>
                <a:xfrm>
                  <a:off x="7040879" y="3289004"/>
                  <a:ext cx="532298" cy="3798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79" y="3289004"/>
                  <a:ext cx="532298" cy="379823"/>
                </a:xfrm>
                <a:prstGeom prst="round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C8D8D2E-7F94-42C5-83EC-D578842AC6DF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655253" y="2946622"/>
            <a:ext cx="0" cy="264597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A5BD85-D5F8-460E-93C2-4BCA34A6C145}"/>
              </a:ext>
            </a:extLst>
          </p:cNvPr>
          <p:cNvSpPr txBox="1"/>
          <p:nvPr/>
        </p:nvSpPr>
        <p:spPr>
          <a:xfrm>
            <a:off x="9988062" y="3936956"/>
            <a:ext cx="1329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/>
              <p:nvPr/>
            </p:nvSpPr>
            <p:spPr>
              <a:xfrm>
                <a:off x="7051212" y="3535286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212" y="3535286"/>
                <a:ext cx="486277" cy="329006"/>
              </a:xfrm>
              <a:prstGeom prst="round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A0E2D1AD-DF3B-47A5-8F0E-8DB8BF566E80}"/>
              </a:ext>
            </a:extLst>
          </p:cNvPr>
          <p:cNvGraphicFramePr>
            <a:graphicFrameLocks noGrp="1"/>
          </p:cNvGraphicFramePr>
          <p:nvPr/>
        </p:nvGraphicFramePr>
        <p:xfrm>
          <a:off x="7339747" y="138732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D7778C1-2FC2-4B27-A9ED-C1A0D3EB153E}"/>
              </a:ext>
            </a:extLst>
          </p:cNvPr>
          <p:cNvGraphicFramePr>
            <a:graphicFrameLocks noGrp="1"/>
          </p:cNvGraphicFramePr>
          <p:nvPr/>
        </p:nvGraphicFramePr>
        <p:xfrm>
          <a:off x="7806450" y="138732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/>
              <p:nvPr/>
            </p:nvSpPr>
            <p:spPr>
              <a:xfrm>
                <a:off x="6442795" y="2077850"/>
                <a:ext cx="2559186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795" y="2077850"/>
                <a:ext cx="255918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4759410C-B9C4-4FBD-B134-58A1CCDED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4802" y="964956"/>
            <a:ext cx="3597650" cy="376999"/>
          </a:xfrm>
          <a:prstGeom prst="rect">
            <a:avLst/>
          </a:prstGeom>
        </p:spPr>
      </p:pic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68B2B34E-C285-4C46-969B-C0739A682BA9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rot="5400000" flipH="1" flipV="1">
            <a:off x="7172471" y="3221704"/>
            <a:ext cx="435462" cy="191702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5">
            <a:extLst>
              <a:ext uri="{FF2B5EF4-FFF2-40B4-BE49-F238E27FC236}">
                <a16:creationId xmlns:a16="http://schemas.microsoft.com/office/drawing/2014/main" id="{9FCF9CC7-01DD-4EDE-B342-353704B74B8B}"/>
              </a:ext>
            </a:extLst>
          </p:cNvPr>
          <p:cNvCxnSpPr>
            <a:cxnSpLocks/>
            <a:stCxn id="137" idx="0"/>
            <a:endCxn id="107" idx="2"/>
          </p:cNvCxnSpPr>
          <p:nvPr/>
        </p:nvCxnSpPr>
        <p:spPr>
          <a:xfrm rot="16200000" flipH="1" flipV="1">
            <a:off x="8240320" y="2626853"/>
            <a:ext cx="185402" cy="760529"/>
          </a:xfrm>
          <a:prstGeom prst="curvedConnector5">
            <a:avLst>
              <a:gd name="adj1" fmla="val -123300"/>
              <a:gd name="adj2" fmla="val 56366"/>
              <a:gd name="adj3" fmla="val 2233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29">
            <a:extLst>
              <a:ext uri="{FF2B5EF4-FFF2-40B4-BE49-F238E27FC236}">
                <a16:creationId xmlns:a16="http://schemas.microsoft.com/office/drawing/2014/main" id="{8DD8614C-FF29-43FF-82BE-54A87BFB97F2}"/>
              </a:ext>
            </a:extLst>
          </p:cNvPr>
          <p:cNvCxnSpPr>
            <a:cxnSpLocks/>
            <a:stCxn id="88" idx="0"/>
            <a:endCxn id="138" idx="4"/>
          </p:cNvCxnSpPr>
          <p:nvPr/>
        </p:nvCxnSpPr>
        <p:spPr>
          <a:xfrm rot="5400000" flipH="1" flipV="1">
            <a:off x="8990285" y="3720202"/>
            <a:ext cx="576703" cy="80989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29">
            <a:extLst>
              <a:ext uri="{FF2B5EF4-FFF2-40B4-BE49-F238E27FC236}">
                <a16:creationId xmlns:a16="http://schemas.microsoft.com/office/drawing/2014/main" id="{065D8F96-EFC6-4800-90CD-C185E9421A08}"/>
              </a:ext>
            </a:extLst>
          </p:cNvPr>
          <p:cNvCxnSpPr>
            <a:cxnSpLocks/>
            <a:stCxn id="137" idx="3"/>
            <a:endCxn id="138" idx="2"/>
          </p:cNvCxnSpPr>
          <p:nvPr/>
        </p:nvCxnSpPr>
        <p:spPr>
          <a:xfrm>
            <a:off x="8956423" y="3078920"/>
            <a:ext cx="566385" cy="59337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순서도: 논리합 137">
            <a:extLst>
              <a:ext uri="{FF2B5EF4-FFF2-40B4-BE49-F238E27FC236}">
                <a16:creationId xmlns:a16="http://schemas.microsoft.com/office/drawing/2014/main" id="{70D1A8F1-FDB5-4A02-BF64-8A0BD2CC04DE}"/>
              </a:ext>
            </a:extLst>
          </p:cNvPr>
          <p:cNvSpPr/>
          <p:nvPr/>
        </p:nvSpPr>
        <p:spPr>
          <a:xfrm>
            <a:off x="9522808" y="3507792"/>
            <a:ext cx="321551" cy="329006"/>
          </a:xfrm>
          <a:prstGeom prst="flowChar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연결선: 꺾임 29">
            <a:extLst>
              <a:ext uri="{FF2B5EF4-FFF2-40B4-BE49-F238E27FC236}">
                <a16:creationId xmlns:a16="http://schemas.microsoft.com/office/drawing/2014/main" id="{77AE9B5C-9355-415B-8A7B-6C353A5C4328}"/>
              </a:ext>
            </a:extLst>
          </p:cNvPr>
          <p:cNvCxnSpPr>
            <a:cxnSpLocks/>
            <a:stCxn id="138" idx="6"/>
            <a:endCxn id="71" idx="1"/>
          </p:cNvCxnSpPr>
          <p:nvPr/>
        </p:nvCxnSpPr>
        <p:spPr>
          <a:xfrm>
            <a:off x="9844359" y="3672295"/>
            <a:ext cx="330249" cy="56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29">
            <a:extLst>
              <a:ext uri="{FF2B5EF4-FFF2-40B4-BE49-F238E27FC236}">
                <a16:creationId xmlns:a16="http://schemas.microsoft.com/office/drawing/2014/main" id="{89BD980B-67A3-4521-86CB-1003F8C827D8}"/>
              </a:ext>
            </a:extLst>
          </p:cNvPr>
          <p:cNvCxnSpPr>
            <a:cxnSpLocks/>
            <a:stCxn id="88" idx="0"/>
            <a:endCxn id="92" idx="2"/>
          </p:cNvCxnSpPr>
          <p:nvPr/>
        </p:nvCxnSpPr>
        <p:spPr>
          <a:xfrm rot="16200000" flipV="1">
            <a:off x="8321483" y="3861295"/>
            <a:ext cx="558983" cy="54542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래픽 88" descr="문서 윤곽선">
            <a:extLst>
              <a:ext uri="{FF2B5EF4-FFF2-40B4-BE49-F238E27FC236}">
                <a16:creationId xmlns:a16="http://schemas.microsoft.com/office/drawing/2014/main" id="{C1BB58B5-B27C-48A0-B075-E704F6C2E5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8226" y="1644717"/>
            <a:ext cx="1744980" cy="1744980"/>
          </a:xfrm>
          <a:prstGeom prst="rect">
            <a:avLst/>
          </a:prstGeom>
        </p:spPr>
      </p:pic>
      <p:pic>
        <p:nvPicPr>
          <p:cNvPr id="93" name="그래픽 92" descr="문서 윤곽선">
            <a:extLst>
              <a:ext uri="{FF2B5EF4-FFF2-40B4-BE49-F238E27FC236}">
                <a16:creationId xmlns:a16="http://schemas.microsoft.com/office/drawing/2014/main" id="{C4865D66-DF7D-4014-9031-3EAF3FBD89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92446" y="4183853"/>
            <a:ext cx="1744980" cy="1744980"/>
          </a:xfrm>
          <a:prstGeom prst="rect">
            <a:avLst/>
          </a:prstGeom>
        </p:spPr>
      </p:pic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4A21C4E-1208-41B9-BDDD-166042C4B2B5}"/>
              </a:ext>
            </a:extLst>
          </p:cNvPr>
          <p:cNvCxnSpPr>
            <a:stCxn id="89" idx="1"/>
            <a:endCxn id="89" idx="3"/>
          </p:cNvCxnSpPr>
          <p:nvPr/>
        </p:nvCxnSpPr>
        <p:spPr>
          <a:xfrm>
            <a:off x="988226" y="2517207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41750ED-C91B-46D3-AEE2-CAE93990FF39}"/>
              </a:ext>
            </a:extLst>
          </p:cNvPr>
          <p:cNvSpPr txBox="1"/>
          <p:nvPr/>
        </p:nvSpPr>
        <p:spPr>
          <a:xfrm>
            <a:off x="284811" y="1899793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FCEA4F7-9CB9-4E7B-9AFD-3B646A3555EA}"/>
              </a:ext>
            </a:extLst>
          </p:cNvPr>
          <p:cNvSpPr txBox="1"/>
          <p:nvPr/>
        </p:nvSpPr>
        <p:spPr>
          <a:xfrm>
            <a:off x="256414" y="2787758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25EDC9-8452-49B1-B71E-5D315332BED6}"/>
                  </a:ext>
                </a:extLst>
              </p:cNvPr>
              <p:cNvSpPr txBox="1"/>
              <p:nvPr/>
            </p:nvSpPr>
            <p:spPr>
              <a:xfrm>
                <a:off x="1574966" y="2719598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25EDC9-8452-49B1-B71E-5D315332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66" y="2719598"/>
                <a:ext cx="571500" cy="400110"/>
              </a:xfrm>
              <a:prstGeom prst="rect">
                <a:avLst/>
              </a:prstGeom>
              <a:blipFill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6AE45F-259B-4B79-899E-1FA32FCFF310}"/>
                  </a:ext>
                </a:extLst>
              </p:cNvPr>
              <p:cNvSpPr txBox="1"/>
              <p:nvPr/>
            </p:nvSpPr>
            <p:spPr>
              <a:xfrm>
                <a:off x="1574966" y="2035138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6AE45F-259B-4B79-899E-1FA32FCFF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66" y="2035138"/>
                <a:ext cx="571500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4691C8-7CA2-477A-952D-7B6AE3CD7F7F}"/>
                  </a:ext>
                </a:extLst>
              </p:cNvPr>
              <p:cNvSpPr txBox="1"/>
              <p:nvPr/>
            </p:nvSpPr>
            <p:spPr>
              <a:xfrm>
                <a:off x="1425324" y="324618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4691C8-7CA2-477A-952D-7B6AE3CD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24" y="3246182"/>
                <a:ext cx="74676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연결선: 꺾임 29">
            <a:extLst>
              <a:ext uri="{FF2B5EF4-FFF2-40B4-BE49-F238E27FC236}">
                <a16:creationId xmlns:a16="http://schemas.microsoft.com/office/drawing/2014/main" id="{78FD2D4F-01C7-453D-8934-ABBB1C5B7D91}"/>
              </a:ext>
            </a:extLst>
          </p:cNvPr>
          <p:cNvCxnSpPr>
            <a:cxnSpLocks/>
            <a:stCxn id="100" idx="3"/>
            <a:endCxn id="113" idx="2"/>
          </p:cNvCxnSpPr>
          <p:nvPr/>
        </p:nvCxnSpPr>
        <p:spPr>
          <a:xfrm>
            <a:off x="2146466" y="2235193"/>
            <a:ext cx="2368740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7F27F5F-8765-4C02-865C-EA5F29D6D19E}"/>
                  </a:ext>
                </a:extLst>
              </p:cNvPr>
              <p:cNvSpPr txBox="1"/>
              <p:nvPr/>
            </p:nvSpPr>
            <p:spPr>
              <a:xfrm>
                <a:off x="2822356" y="2350266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7F27F5F-8765-4C02-865C-EA5F29D6D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356" y="2350266"/>
                <a:ext cx="1512569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CEC4613-9895-497C-AEE3-8C35BA9E8C94}"/>
                  </a:ext>
                </a:extLst>
              </p:cNvPr>
              <p:cNvSpPr txBox="1"/>
              <p:nvPr/>
            </p:nvSpPr>
            <p:spPr>
              <a:xfrm>
                <a:off x="3378013" y="3759300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CEC4613-9895-497C-AEE3-8C35BA9E8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013" y="3759300"/>
                <a:ext cx="1512569" cy="369332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5F03B271-FEFA-4BCC-B3E9-C4B1EA2C18B5}"/>
              </a:ext>
            </a:extLst>
          </p:cNvPr>
          <p:cNvSpPr txBox="1"/>
          <p:nvPr/>
        </p:nvSpPr>
        <p:spPr>
          <a:xfrm>
            <a:off x="1835630" y="499090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Approach2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2F46F84C-A1F0-46D2-AC28-3A3912FCD9D2}"/>
                  </a:ext>
                </a:extLst>
              </p:cNvPr>
              <p:cNvSpPr/>
              <p:nvPr/>
            </p:nvSpPr>
            <p:spPr>
              <a:xfrm>
                <a:off x="4515206" y="1982851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2F46F84C-A1F0-46D2-AC28-3A3912FCD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206" y="1982851"/>
                <a:ext cx="467878" cy="50468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연결선: 꺾임 29">
            <a:extLst>
              <a:ext uri="{FF2B5EF4-FFF2-40B4-BE49-F238E27FC236}">
                <a16:creationId xmlns:a16="http://schemas.microsoft.com/office/drawing/2014/main" id="{6E8315E1-D85B-4D10-AA3D-67C8F023EF49}"/>
              </a:ext>
            </a:extLst>
          </p:cNvPr>
          <p:cNvCxnSpPr>
            <a:cxnSpLocks/>
            <a:stCxn id="100" idx="3"/>
            <a:endCxn id="99" idx="3"/>
          </p:cNvCxnSpPr>
          <p:nvPr/>
        </p:nvCxnSpPr>
        <p:spPr>
          <a:xfrm>
            <a:off x="2146466" y="2235193"/>
            <a:ext cx="12700" cy="684460"/>
          </a:xfrm>
          <a:prstGeom prst="curvedConnector3">
            <a:avLst>
              <a:gd name="adj1" fmla="val 697894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FDC9731-DF1C-46D0-82C7-2028E6C5A429}"/>
                  </a:ext>
                </a:extLst>
              </p:cNvPr>
              <p:cNvSpPr txBox="1"/>
              <p:nvPr/>
            </p:nvSpPr>
            <p:spPr>
              <a:xfrm>
                <a:off x="4408060" y="5922260"/>
                <a:ext cx="46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FDC9731-DF1C-46D0-82C7-2028E6C5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60" y="5922260"/>
                <a:ext cx="46101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연결선: 꺾임 29">
            <a:extLst>
              <a:ext uri="{FF2B5EF4-FFF2-40B4-BE49-F238E27FC236}">
                <a16:creationId xmlns:a16="http://schemas.microsoft.com/office/drawing/2014/main" id="{0E46CE5E-61AF-48E5-A30E-08DF33895D37}"/>
              </a:ext>
            </a:extLst>
          </p:cNvPr>
          <p:cNvCxnSpPr>
            <a:cxnSpLocks/>
            <a:stCxn id="101" idx="3"/>
            <a:endCxn id="126" idx="0"/>
          </p:cNvCxnSpPr>
          <p:nvPr/>
        </p:nvCxnSpPr>
        <p:spPr>
          <a:xfrm>
            <a:off x="2172084" y="3507792"/>
            <a:ext cx="2466482" cy="241446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2C7A1FA3-E6FA-4C8F-98FB-14C398A95DE3}"/>
                  </a:ext>
                </a:extLst>
              </p:cNvPr>
              <p:cNvSpPr/>
              <p:nvPr/>
            </p:nvSpPr>
            <p:spPr>
              <a:xfrm>
                <a:off x="2372968" y="5394509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2C7A1FA3-E6FA-4C8F-98FB-14C398A95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968" y="5394509"/>
                <a:ext cx="467878" cy="504684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연결선: 꺾임 15">
            <a:extLst>
              <a:ext uri="{FF2B5EF4-FFF2-40B4-BE49-F238E27FC236}">
                <a16:creationId xmlns:a16="http://schemas.microsoft.com/office/drawing/2014/main" id="{07506B37-6D8C-4D56-B66A-464058BBEE6E}"/>
              </a:ext>
            </a:extLst>
          </p:cNvPr>
          <p:cNvCxnSpPr>
            <a:cxnSpLocks/>
            <a:stCxn id="101" idx="2"/>
            <a:endCxn id="128" idx="0"/>
          </p:cNvCxnSpPr>
          <p:nvPr/>
        </p:nvCxnSpPr>
        <p:spPr>
          <a:xfrm rot="16200000" flipH="1">
            <a:off x="1390252" y="4177853"/>
            <a:ext cx="1625107" cy="808203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5">
            <a:extLst>
              <a:ext uri="{FF2B5EF4-FFF2-40B4-BE49-F238E27FC236}">
                <a16:creationId xmlns:a16="http://schemas.microsoft.com/office/drawing/2014/main" id="{B4FE061B-18BF-4F52-9361-480AE7C49812}"/>
              </a:ext>
            </a:extLst>
          </p:cNvPr>
          <p:cNvCxnSpPr>
            <a:cxnSpLocks/>
            <a:stCxn id="126" idx="2"/>
            <a:endCxn id="128" idx="4"/>
          </p:cNvCxnSpPr>
          <p:nvPr/>
        </p:nvCxnSpPr>
        <p:spPr>
          <a:xfrm rot="5400000" flipH="1">
            <a:off x="3349593" y="5156508"/>
            <a:ext cx="546287" cy="2031659"/>
          </a:xfrm>
          <a:prstGeom prst="curvedConnector3">
            <a:avLst>
              <a:gd name="adj1" fmla="val -41846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29">
            <a:extLst>
              <a:ext uri="{FF2B5EF4-FFF2-40B4-BE49-F238E27FC236}">
                <a16:creationId xmlns:a16="http://schemas.microsoft.com/office/drawing/2014/main" id="{C3F04E98-6B98-47DA-BE25-4A350BEEBC9A}"/>
              </a:ext>
            </a:extLst>
          </p:cNvPr>
          <p:cNvCxnSpPr>
            <a:cxnSpLocks/>
            <a:stCxn id="128" idx="6"/>
            <a:endCxn id="126" idx="1"/>
          </p:cNvCxnSpPr>
          <p:nvPr/>
        </p:nvCxnSpPr>
        <p:spPr>
          <a:xfrm>
            <a:off x="2840846" y="5646851"/>
            <a:ext cx="1567214" cy="53701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29">
            <a:extLst>
              <a:ext uri="{FF2B5EF4-FFF2-40B4-BE49-F238E27FC236}">
                <a16:creationId xmlns:a16="http://schemas.microsoft.com/office/drawing/2014/main" id="{BB0FBF21-3A95-4C02-A8C3-46F60893C585}"/>
              </a:ext>
            </a:extLst>
          </p:cNvPr>
          <p:cNvCxnSpPr>
            <a:cxnSpLocks/>
            <a:stCxn id="101" idx="2"/>
            <a:endCxn id="128" idx="2"/>
          </p:cNvCxnSpPr>
          <p:nvPr/>
        </p:nvCxnSpPr>
        <p:spPr>
          <a:xfrm rot="16200000" flipH="1">
            <a:off x="1147112" y="4420994"/>
            <a:ext cx="1877449" cy="57426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5">
            <a:extLst>
              <a:ext uri="{FF2B5EF4-FFF2-40B4-BE49-F238E27FC236}">
                <a16:creationId xmlns:a16="http://schemas.microsoft.com/office/drawing/2014/main" id="{9E1B488B-9A66-4E57-A869-6A3E05521056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2152816" y="2056760"/>
            <a:ext cx="2430909" cy="208345"/>
          </a:xfrm>
          <a:prstGeom prst="curvedConnector4">
            <a:avLst>
              <a:gd name="adj1" fmla="val 15925"/>
              <a:gd name="adj2" fmla="val 245196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5">
            <a:extLst>
              <a:ext uri="{FF2B5EF4-FFF2-40B4-BE49-F238E27FC236}">
                <a16:creationId xmlns:a16="http://schemas.microsoft.com/office/drawing/2014/main" id="{BB89BDDA-3BC9-47EC-88E5-6D4F57CDD767}"/>
              </a:ext>
            </a:extLst>
          </p:cNvPr>
          <p:cNvCxnSpPr>
            <a:cxnSpLocks/>
            <a:stCxn id="99" idx="2"/>
            <a:endCxn id="113" idx="4"/>
          </p:cNvCxnSpPr>
          <p:nvPr/>
        </p:nvCxnSpPr>
        <p:spPr>
          <a:xfrm rot="5400000" flipH="1" flipV="1">
            <a:off x="2988843" y="1359407"/>
            <a:ext cx="632173" cy="2888429"/>
          </a:xfrm>
          <a:prstGeom prst="curvedConnector3">
            <a:avLst>
              <a:gd name="adj1" fmla="val -36161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29">
            <a:extLst>
              <a:ext uri="{FF2B5EF4-FFF2-40B4-BE49-F238E27FC236}">
                <a16:creationId xmlns:a16="http://schemas.microsoft.com/office/drawing/2014/main" id="{79D1BE6C-534C-4C74-B5CD-376B8CB0AEDC}"/>
              </a:ext>
            </a:extLst>
          </p:cNvPr>
          <p:cNvCxnSpPr>
            <a:cxnSpLocks/>
            <a:stCxn id="113" idx="3"/>
          </p:cNvCxnSpPr>
          <p:nvPr/>
        </p:nvCxnSpPr>
        <p:spPr>
          <a:xfrm rot="5400000">
            <a:off x="3085963" y="1530468"/>
            <a:ext cx="614604" cy="238092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2AE9C195-D80E-4294-8F41-49D261BC79AB}"/>
                  </a:ext>
                </a:extLst>
              </p:cNvPr>
              <p:cNvSpPr/>
              <p:nvPr/>
            </p:nvSpPr>
            <p:spPr>
              <a:xfrm>
                <a:off x="8738676" y="3553254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2AE9C195-D80E-4294-8F41-49D261BC7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676" y="3553254"/>
                <a:ext cx="486277" cy="329006"/>
              </a:xfrm>
              <a:prstGeom prst="roundRect">
                <a:avLst/>
              </a:prstGeom>
              <a:blipFill>
                <a:blip r:embed="rId21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96216C0C-5410-4B73-BE2F-5CC69CCFA806}"/>
                  </a:ext>
                </a:extLst>
              </p:cNvPr>
              <p:cNvSpPr/>
              <p:nvPr/>
            </p:nvSpPr>
            <p:spPr>
              <a:xfrm>
                <a:off x="8470146" y="2914417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96216C0C-5410-4B73-BE2F-5CC69CCFA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146" y="2914417"/>
                <a:ext cx="486277" cy="329006"/>
              </a:xfrm>
              <a:prstGeom prst="roundRect">
                <a:avLst/>
              </a:prstGeom>
              <a:blipFill>
                <a:blip r:embed="rId2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연결선: 꺾임 15">
            <a:extLst>
              <a:ext uri="{FF2B5EF4-FFF2-40B4-BE49-F238E27FC236}">
                <a16:creationId xmlns:a16="http://schemas.microsoft.com/office/drawing/2014/main" id="{20F238B7-C3DC-4B6F-AB51-358573FDC80F}"/>
              </a:ext>
            </a:extLst>
          </p:cNvPr>
          <p:cNvCxnSpPr>
            <a:cxnSpLocks/>
            <a:endCxn id="106" idx="2"/>
          </p:cNvCxnSpPr>
          <p:nvPr/>
        </p:nvCxnSpPr>
        <p:spPr>
          <a:xfrm rot="10800000">
            <a:off x="7486053" y="3099825"/>
            <a:ext cx="842208" cy="425691"/>
          </a:xfrm>
          <a:prstGeom prst="curvedConnector2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5">
            <a:extLst>
              <a:ext uri="{FF2B5EF4-FFF2-40B4-BE49-F238E27FC236}">
                <a16:creationId xmlns:a16="http://schemas.microsoft.com/office/drawing/2014/main" id="{087BA425-E0FE-46C8-BBFA-7DBDEC1E93AE}"/>
              </a:ext>
            </a:extLst>
          </p:cNvPr>
          <p:cNvCxnSpPr>
            <a:cxnSpLocks/>
            <a:stCxn id="136" idx="0"/>
            <a:endCxn id="107" idx="2"/>
          </p:cNvCxnSpPr>
          <p:nvPr/>
        </p:nvCxnSpPr>
        <p:spPr>
          <a:xfrm rot="16200000" flipV="1">
            <a:off x="8240569" y="2812007"/>
            <a:ext cx="453435" cy="1029059"/>
          </a:xfrm>
          <a:prstGeom prst="curvedConnector3">
            <a:avLst>
              <a:gd name="adj1" fmla="val 18159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29">
            <a:extLst>
              <a:ext uri="{FF2B5EF4-FFF2-40B4-BE49-F238E27FC236}">
                <a16:creationId xmlns:a16="http://schemas.microsoft.com/office/drawing/2014/main" id="{19B4ECD5-9807-4CD0-BE2F-147AD2CBA15B}"/>
              </a:ext>
            </a:extLst>
          </p:cNvPr>
          <p:cNvCxnSpPr>
            <a:cxnSpLocks/>
            <a:stCxn id="88" idx="0"/>
            <a:endCxn id="136" idx="2"/>
          </p:cNvCxnSpPr>
          <p:nvPr/>
        </p:nvCxnSpPr>
        <p:spPr>
          <a:xfrm rot="5400000" flipH="1" flipV="1">
            <a:off x="8662131" y="4093818"/>
            <a:ext cx="531241" cy="10812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29">
            <a:extLst>
              <a:ext uri="{FF2B5EF4-FFF2-40B4-BE49-F238E27FC236}">
                <a16:creationId xmlns:a16="http://schemas.microsoft.com/office/drawing/2014/main" id="{44C8BA50-F06A-42AC-9FBC-69AF3DDB438C}"/>
              </a:ext>
            </a:extLst>
          </p:cNvPr>
          <p:cNvCxnSpPr>
            <a:cxnSpLocks/>
            <a:stCxn id="136" idx="0"/>
            <a:endCxn id="137" idx="2"/>
          </p:cNvCxnSpPr>
          <p:nvPr/>
        </p:nvCxnSpPr>
        <p:spPr>
          <a:xfrm rot="16200000" flipV="1">
            <a:off x="8692635" y="3264074"/>
            <a:ext cx="309831" cy="26853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29">
            <a:extLst>
              <a:ext uri="{FF2B5EF4-FFF2-40B4-BE49-F238E27FC236}">
                <a16:creationId xmlns:a16="http://schemas.microsoft.com/office/drawing/2014/main" id="{58DF9813-66DB-41D2-9F13-895FCD672FBD}"/>
              </a:ext>
            </a:extLst>
          </p:cNvPr>
          <p:cNvCxnSpPr>
            <a:cxnSpLocks/>
            <a:stCxn id="92" idx="0"/>
            <a:endCxn id="137" idx="2"/>
          </p:cNvCxnSpPr>
          <p:nvPr/>
        </p:nvCxnSpPr>
        <p:spPr>
          <a:xfrm rot="5400000" flipH="1" flipV="1">
            <a:off x="8379728" y="3191955"/>
            <a:ext cx="282089" cy="38502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69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79570D-BBC4-4EA8-946D-5F113E25B3D1}"/>
              </a:ext>
            </a:extLst>
          </p:cNvPr>
          <p:cNvGrpSpPr/>
          <p:nvPr/>
        </p:nvGrpSpPr>
        <p:grpSpPr>
          <a:xfrm>
            <a:off x="6580554" y="682969"/>
            <a:ext cx="4831856" cy="5768928"/>
            <a:chOff x="5412424" y="0"/>
            <a:chExt cx="5289138" cy="665998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A11542D8-39F7-49E0-B5A3-61EE04CDCC59}"/>
                </a:ext>
              </a:extLst>
            </p:cNvPr>
            <p:cNvSpPr/>
            <p:nvPr/>
          </p:nvSpPr>
          <p:spPr>
            <a:xfrm>
              <a:off x="5657967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EDC4F6E-E81A-4301-968A-C8922E342F48}"/>
                </a:ext>
              </a:extLst>
            </p:cNvPr>
            <p:cNvSpPr/>
            <p:nvPr/>
          </p:nvSpPr>
          <p:spPr>
            <a:xfrm>
              <a:off x="9322902" y="5559124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804DEDC-A25F-4415-A365-3275756FBD33}"/>
                </a:ext>
              </a:extLst>
            </p:cNvPr>
            <p:cNvCxnSpPr>
              <a:cxnSpLocks/>
              <a:stCxn id="59" idx="2"/>
              <a:endCxn id="66" idx="0"/>
            </p:cNvCxnSpPr>
            <p:nvPr/>
          </p:nvCxnSpPr>
          <p:spPr>
            <a:xfrm flipH="1">
              <a:off x="6184099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1AED478-4758-4872-9D12-F8F6949385CE}"/>
                </a:ext>
              </a:extLst>
            </p:cNvPr>
            <p:cNvCxnSpPr>
              <a:cxnSpLocks/>
              <a:stCxn id="68" idx="2"/>
              <a:endCxn id="59" idx="0"/>
            </p:cNvCxnSpPr>
            <p:nvPr/>
          </p:nvCxnSpPr>
          <p:spPr>
            <a:xfrm>
              <a:off x="6175272" y="5204817"/>
              <a:ext cx="8827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89216BD-929F-45DB-AAA5-E70B8ED97CDD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9849034" y="4948973"/>
              <a:ext cx="638" cy="623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E1B7E68-C5D6-4834-B7C4-96F8DD5118D2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9849034" y="5985327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/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shifted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right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)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blipFill>
                  <a:blip r:embed="rId2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/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altLang="ko-KR" sz="1050" dirty="0"/>
                        <m:t>(</m:t>
                      </m:r>
                      <m:r>
                        <m:rPr>
                          <m:nor/>
                        </m:rPr>
                        <a:rPr lang="en-US" altLang="ko-KR" sz="1050" dirty="0"/>
                        <m:t>shifted</m:t>
                      </m:r>
                      <m:r>
                        <m:rPr>
                          <m:nor/>
                        </m:rPr>
                        <a:rPr lang="en-US" altLang="ko-KR" sz="1050" dirty="0"/>
                        <m:t> </m:t>
                      </m:r>
                      <m:r>
                        <m:rPr>
                          <m:nor/>
                        </m:rPr>
                        <a:rPr lang="en-US" altLang="ko-KR" sz="1050" dirty="0"/>
                        <m:t>right</m:t>
                      </m:r>
                      <m:r>
                        <m:rPr>
                          <m:nor/>
                        </m:rPr>
                        <a:rPr lang="en-US" altLang="ko-KR" sz="1050" dirty="0"/>
                        <m:t>)</m:t>
                      </m:r>
                    </m:oMath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E17C3D65-9619-4D4F-BA14-AC5DEF202C98}"/>
                </a:ext>
              </a:extLst>
            </p:cNvPr>
            <p:cNvSpPr/>
            <p:nvPr/>
          </p:nvSpPr>
          <p:spPr>
            <a:xfrm>
              <a:off x="5412424" y="4314150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C5DBFCC-DCEB-4392-B60F-02DE33446793}"/>
                </a:ext>
              </a:extLst>
            </p:cNvPr>
            <p:cNvSpPr/>
            <p:nvPr/>
          </p:nvSpPr>
          <p:spPr>
            <a:xfrm>
              <a:off x="9091399" y="1764256"/>
              <a:ext cx="1525695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E8D7EAE-2773-4749-B32C-115D2B8DEE47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9849036" y="3672209"/>
              <a:ext cx="5210" cy="4475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9668F59-0800-4713-AB18-A467EC751114}"/>
                </a:ext>
              </a:extLst>
            </p:cNvPr>
            <p:cNvSpPr/>
            <p:nvPr/>
          </p:nvSpPr>
          <p:spPr>
            <a:xfrm>
              <a:off x="9328114" y="324600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0704015-1A01-4F28-821E-6766C7E0BD7D}"/>
                </a:ext>
              </a:extLst>
            </p:cNvPr>
            <p:cNvSpPr/>
            <p:nvPr/>
          </p:nvSpPr>
          <p:spPr>
            <a:xfrm>
              <a:off x="9328114" y="2926165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6CC0EEEE-7E34-46DA-8718-C0497D6B5253}"/>
                </a:ext>
              </a:extLst>
            </p:cNvPr>
            <p:cNvSpPr/>
            <p:nvPr/>
          </p:nvSpPr>
          <p:spPr>
            <a:xfrm>
              <a:off x="9328114" y="219449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776B8F4-DF25-47C8-B858-BBFCBABC9462}"/>
                </a:ext>
              </a:extLst>
            </p:cNvPr>
            <p:cNvSpPr/>
            <p:nvPr/>
          </p:nvSpPr>
          <p:spPr>
            <a:xfrm>
              <a:off x="9328114" y="1901838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7AD48C8-99E5-4B14-827F-E5994B34DD20}"/>
                </a:ext>
              </a:extLst>
            </p:cNvPr>
            <p:cNvSpPr/>
            <p:nvPr/>
          </p:nvSpPr>
          <p:spPr>
            <a:xfrm>
              <a:off x="9322902" y="4373729"/>
              <a:ext cx="1052264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401D99A-7BED-49C9-BDAF-12DADB4BC891}"/>
                </a:ext>
              </a:extLst>
            </p:cNvPr>
            <p:cNvSpPr/>
            <p:nvPr/>
          </p:nvSpPr>
          <p:spPr>
            <a:xfrm>
              <a:off x="9322902" y="408373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8643167-092B-4CB1-9C73-A6BEF1674403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9854247" y="152201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087243E-6EE8-457C-911E-F21AD093BA51}"/>
                </a:ext>
              </a:extLst>
            </p:cNvPr>
            <p:cNvSpPr/>
            <p:nvPr/>
          </p:nvSpPr>
          <p:spPr>
            <a:xfrm>
              <a:off x="9366423" y="1285564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2D1D3D8E-3BB0-446A-AC24-92785534FCF0}"/>
                </a:ext>
              </a:extLst>
            </p:cNvPr>
            <p:cNvSpPr/>
            <p:nvPr/>
          </p:nvSpPr>
          <p:spPr>
            <a:xfrm>
              <a:off x="9365783" y="75249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52F9343-0897-4957-BAF4-5DB1B6F74A2F}"/>
                </a:ext>
              </a:extLst>
            </p:cNvPr>
            <p:cNvCxnSpPr>
              <a:cxnSpLocks/>
            </p:cNvCxnSpPr>
            <p:nvPr/>
          </p:nvCxnSpPr>
          <p:spPr>
            <a:xfrm>
              <a:off x="9891915" y="1043323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32F7D1E-9132-43D7-8D63-72A83988A60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46" y="50953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BD7B4A-C827-4953-95A8-DD61A53558AB}"/>
                </a:ext>
              </a:extLst>
            </p:cNvPr>
            <p:cNvSpPr txBox="1"/>
            <p:nvPr/>
          </p:nvSpPr>
          <p:spPr>
            <a:xfrm>
              <a:off x="9218053" y="0"/>
              <a:ext cx="1261960" cy="44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Output Probability</a:t>
              </a:r>
              <a:endParaRPr lang="ko-KR" altLang="en-US" sz="1050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3D5303F-D9D4-4C7D-B8EF-7E891DFD0840}"/>
                </a:ext>
              </a:extLst>
            </p:cNvPr>
            <p:cNvCxnSpPr>
              <a:cxnSpLocks/>
              <a:stCxn id="59" idx="3"/>
              <a:endCxn id="84" idx="1"/>
            </p:cNvCxnSpPr>
            <p:nvPr/>
          </p:nvCxnSpPr>
          <p:spPr>
            <a:xfrm>
              <a:off x="6710231" y="5785833"/>
              <a:ext cx="6612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CD49F45-B976-4044-8A7D-3D3AFDD316E4}"/>
                </a:ext>
              </a:extLst>
            </p:cNvPr>
            <p:cNvSpPr/>
            <p:nvPr/>
          </p:nvSpPr>
          <p:spPr>
            <a:xfrm>
              <a:off x="7371526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18FCB04D-74D8-4F42-80C8-9D5C7E9BC2ED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 flipH="1">
              <a:off x="7897657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501AC53-1719-4938-A23D-805BDF50A742}"/>
                </a:ext>
              </a:extLst>
            </p:cNvPr>
            <p:cNvCxnSpPr>
              <a:cxnSpLocks/>
              <a:stCxn id="84" idx="3"/>
              <a:endCxn id="60" idx="1"/>
            </p:cNvCxnSpPr>
            <p:nvPr/>
          </p:nvCxnSpPr>
          <p:spPr>
            <a:xfrm flipV="1">
              <a:off x="8423790" y="5772226"/>
              <a:ext cx="899112" cy="13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B24D7E1-769E-4CF9-AD95-DDE476BE7B83}"/>
                </a:ext>
              </a:extLst>
            </p:cNvPr>
            <p:cNvCxnSpPr>
              <a:cxnSpLocks/>
              <a:stCxn id="88" idx="2"/>
              <a:endCxn id="84" idx="0"/>
            </p:cNvCxnSpPr>
            <p:nvPr/>
          </p:nvCxnSpPr>
          <p:spPr>
            <a:xfrm flipH="1">
              <a:off x="7897658" y="5204816"/>
              <a:ext cx="6419" cy="3679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00D19E77-DC56-42ED-B218-4C49EA9978D5}"/>
                </a:ext>
              </a:extLst>
            </p:cNvPr>
            <p:cNvSpPr/>
            <p:nvPr/>
          </p:nvSpPr>
          <p:spPr>
            <a:xfrm>
              <a:off x="7141229" y="4314149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/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화살표 연결선 63">
              <a:extLst>
                <a:ext uri="{FF2B5EF4-FFF2-40B4-BE49-F238E27FC236}">
                  <a16:creationId xmlns:a16="http://schemas.microsoft.com/office/drawing/2014/main" id="{FAAF9F92-7E03-4935-ADF1-10675BBFD1D2}"/>
                </a:ext>
              </a:extLst>
            </p:cNvPr>
            <p:cNvCxnSpPr>
              <a:cxnSpLocks/>
              <a:stCxn id="95" idx="2"/>
              <a:endCxn id="68" idx="0"/>
            </p:cNvCxnSpPr>
            <p:nvPr/>
          </p:nvCxnSpPr>
          <p:spPr>
            <a:xfrm rot="5400000">
              <a:off x="5860193" y="3998485"/>
              <a:ext cx="630744" cy="58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/>
                <p:nvPr/>
              </p:nvSpPr>
              <p:spPr>
                <a:xfrm>
                  <a:off x="7040879" y="3289004"/>
                  <a:ext cx="532298" cy="3798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879" y="3289004"/>
                  <a:ext cx="532298" cy="379823"/>
                </a:xfrm>
                <a:prstGeom prst="round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C8D8D2E-7F94-42C5-83EC-D578842AC6DF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638351" y="2953039"/>
            <a:ext cx="0" cy="264596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A5BD85-D5F8-460E-93C2-4BCA34A6C145}"/>
              </a:ext>
            </a:extLst>
          </p:cNvPr>
          <p:cNvSpPr txBox="1"/>
          <p:nvPr/>
        </p:nvSpPr>
        <p:spPr>
          <a:xfrm>
            <a:off x="9988062" y="3936956"/>
            <a:ext cx="1329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/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A0E2D1AD-DF3B-47A5-8F0E-8DB8BF566E80}"/>
              </a:ext>
            </a:extLst>
          </p:cNvPr>
          <p:cNvGraphicFramePr>
            <a:graphicFrameLocks noGrp="1"/>
          </p:cNvGraphicFramePr>
          <p:nvPr/>
        </p:nvGraphicFramePr>
        <p:xfrm>
          <a:off x="7339747" y="138732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D7778C1-2FC2-4B27-A9ED-C1A0D3EB153E}"/>
              </a:ext>
            </a:extLst>
          </p:cNvPr>
          <p:cNvGraphicFramePr>
            <a:graphicFrameLocks noGrp="1"/>
          </p:cNvGraphicFramePr>
          <p:nvPr/>
        </p:nvGraphicFramePr>
        <p:xfrm>
          <a:off x="7806450" y="138732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/>
              <p:nvPr/>
            </p:nvSpPr>
            <p:spPr>
              <a:xfrm>
                <a:off x="6442795" y="2077850"/>
                <a:ext cx="2559186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6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ko-K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795" y="2077850"/>
                <a:ext cx="255918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4759410C-B9C4-4FBD-B134-58A1CCDED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4802" y="964956"/>
            <a:ext cx="3597650" cy="376999"/>
          </a:xfrm>
          <a:prstGeom prst="rect">
            <a:avLst/>
          </a:prstGeom>
        </p:spPr>
      </p:pic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68B2B34E-C285-4C46-969B-C0739A682BA9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rot="5400000" flipH="1" flipV="1">
            <a:off x="7171311" y="3223399"/>
            <a:ext cx="438317" cy="191168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5">
            <a:extLst>
              <a:ext uri="{FF2B5EF4-FFF2-40B4-BE49-F238E27FC236}">
                <a16:creationId xmlns:a16="http://schemas.microsoft.com/office/drawing/2014/main" id="{9FCF9CC7-01DD-4EDE-B342-353704B74B8B}"/>
              </a:ext>
            </a:extLst>
          </p:cNvPr>
          <p:cNvCxnSpPr>
            <a:cxnSpLocks/>
            <a:stCxn id="137" idx="0"/>
            <a:endCxn id="107" idx="2"/>
          </p:cNvCxnSpPr>
          <p:nvPr/>
        </p:nvCxnSpPr>
        <p:spPr>
          <a:xfrm rot="16200000" flipH="1" flipV="1">
            <a:off x="8183658" y="2623809"/>
            <a:ext cx="245108" cy="706911"/>
          </a:xfrm>
          <a:prstGeom prst="curvedConnector5">
            <a:avLst>
              <a:gd name="adj1" fmla="val -93265"/>
              <a:gd name="adj2" fmla="val 56849"/>
              <a:gd name="adj3" fmla="val 193265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29">
            <a:extLst>
              <a:ext uri="{FF2B5EF4-FFF2-40B4-BE49-F238E27FC236}">
                <a16:creationId xmlns:a16="http://schemas.microsoft.com/office/drawing/2014/main" id="{8DD8614C-FF29-43FF-82BE-54A87BFB97F2}"/>
              </a:ext>
            </a:extLst>
          </p:cNvPr>
          <p:cNvCxnSpPr>
            <a:cxnSpLocks/>
            <a:stCxn id="88" idx="0"/>
            <a:endCxn id="138" idx="4"/>
          </p:cNvCxnSpPr>
          <p:nvPr/>
        </p:nvCxnSpPr>
        <p:spPr>
          <a:xfrm rot="5400000" flipH="1" flipV="1">
            <a:off x="8978625" y="3714959"/>
            <a:ext cx="583120" cy="82679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29">
            <a:extLst>
              <a:ext uri="{FF2B5EF4-FFF2-40B4-BE49-F238E27FC236}">
                <a16:creationId xmlns:a16="http://schemas.microsoft.com/office/drawing/2014/main" id="{065D8F96-EFC6-4800-90CD-C185E9421A08}"/>
              </a:ext>
            </a:extLst>
          </p:cNvPr>
          <p:cNvCxnSpPr>
            <a:cxnSpLocks/>
            <a:stCxn id="137" idx="3"/>
            <a:endCxn id="78" idx="1"/>
          </p:cNvCxnSpPr>
          <p:nvPr/>
        </p:nvCxnSpPr>
        <p:spPr>
          <a:xfrm flipV="1">
            <a:off x="8902805" y="1899778"/>
            <a:ext cx="1289898" cy="111943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순서도: 논리합 137">
            <a:extLst>
              <a:ext uri="{FF2B5EF4-FFF2-40B4-BE49-F238E27FC236}">
                <a16:creationId xmlns:a16="http://schemas.microsoft.com/office/drawing/2014/main" id="{70D1A8F1-FDB5-4A02-BF64-8A0BD2CC04DE}"/>
              </a:ext>
            </a:extLst>
          </p:cNvPr>
          <p:cNvSpPr/>
          <p:nvPr/>
        </p:nvSpPr>
        <p:spPr>
          <a:xfrm>
            <a:off x="9522808" y="3507792"/>
            <a:ext cx="321551" cy="329006"/>
          </a:xfrm>
          <a:prstGeom prst="flowChar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연결선: 꺾임 29">
            <a:extLst>
              <a:ext uri="{FF2B5EF4-FFF2-40B4-BE49-F238E27FC236}">
                <a16:creationId xmlns:a16="http://schemas.microsoft.com/office/drawing/2014/main" id="{77AE9B5C-9355-415B-8A7B-6C353A5C4328}"/>
              </a:ext>
            </a:extLst>
          </p:cNvPr>
          <p:cNvCxnSpPr>
            <a:cxnSpLocks/>
            <a:stCxn id="138" idx="6"/>
            <a:endCxn id="71" idx="1"/>
          </p:cNvCxnSpPr>
          <p:nvPr/>
        </p:nvCxnSpPr>
        <p:spPr>
          <a:xfrm>
            <a:off x="9844359" y="3672295"/>
            <a:ext cx="313347" cy="698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29">
            <a:extLst>
              <a:ext uri="{FF2B5EF4-FFF2-40B4-BE49-F238E27FC236}">
                <a16:creationId xmlns:a16="http://schemas.microsoft.com/office/drawing/2014/main" id="{89BD980B-67A3-4521-86CB-1003F8C827D8}"/>
              </a:ext>
            </a:extLst>
          </p:cNvPr>
          <p:cNvCxnSpPr>
            <a:cxnSpLocks/>
            <a:stCxn id="88" idx="0"/>
            <a:endCxn id="92" idx="2"/>
          </p:cNvCxnSpPr>
          <p:nvPr/>
        </p:nvCxnSpPr>
        <p:spPr>
          <a:xfrm rot="16200000" flipV="1">
            <a:off x="8304581" y="3867712"/>
            <a:ext cx="558983" cy="54542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래픽 88" descr="문서 윤곽선">
            <a:extLst>
              <a:ext uri="{FF2B5EF4-FFF2-40B4-BE49-F238E27FC236}">
                <a16:creationId xmlns:a16="http://schemas.microsoft.com/office/drawing/2014/main" id="{C1BB58B5-B27C-48A0-B075-E704F6C2E5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8226" y="1644717"/>
            <a:ext cx="1744980" cy="1744980"/>
          </a:xfrm>
          <a:prstGeom prst="rect">
            <a:avLst/>
          </a:prstGeom>
        </p:spPr>
      </p:pic>
      <p:pic>
        <p:nvPicPr>
          <p:cNvPr id="93" name="그래픽 92" descr="문서 윤곽선">
            <a:extLst>
              <a:ext uri="{FF2B5EF4-FFF2-40B4-BE49-F238E27FC236}">
                <a16:creationId xmlns:a16="http://schemas.microsoft.com/office/drawing/2014/main" id="{C4865D66-DF7D-4014-9031-3EAF3FBD89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92446" y="4183853"/>
            <a:ext cx="1744980" cy="1744980"/>
          </a:xfrm>
          <a:prstGeom prst="rect">
            <a:avLst/>
          </a:prstGeom>
        </p:spPr>
      </p:pic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4A21C4E-1208-41B9-BDDD-166042C4B2B5}"/>
              </a:ext>
            </a:extLst>
          </p:cNvPr>
          <p:cNvCxnSpPr>
            <a:stCxn id="89" idx="1"/>
            <a:endCxn id="89" idx="3"/>
          </p:cNvCxnSpPr>
          <p:nvPr/>
        </p:nvCxnSpPr>
        <p:spPr>
          <a:xfrm>
            <a:off x="988226" y="2517207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41750ED-C91B-46D3-AEE2-CAE93990FF39}"/>
              </a:ext>
            </a:extLst>
          </p:cNvPr>
          <p:cNvSpPr txBox="1"/>
          <p:nvPr/>
        </p:nvSpPr>
        <p:spPr>
          <a:xfrm>
            <a:off x="284811" y="1899793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FCEA4F7-9CB9-4E7B-9AFD-3B646A3555EA}"/>
              </a:ext>
            </a:extLst>
          </p:cNvPr>
          <p:cNvSpPr txBox="1"/>
          <p:nvPr/>
        </p:nvSpPr>
        <p:spPr>
          <a:xfrm>
            <a:off x="256414" y="2787758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25EDC9-8452-49B1-B71E-5D315332BED6}"/>
                  </a:ext>
                </a:extLst>
              </p:cNvPr>
              <p:cNvSpPr txBox="1"/>
              <p:nvPr/>
            </p:nvSpPr>
            <p:spPr>
              <a:xfrm>
                <a:off x="1574966" y="2719598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725EDC9-8452-49B1-B71E-5D315332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66" y="2719598"/>
                <a:ext cx="571500" cy="400110"/>
              </a:xfrm>
              <a:prstGeom prst="rect">
                <a:avLst/>
              </a:prstGeom>
              <a:blipFill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6AE45F-259B-4B79-899E-1FA32FCFF310}"/>
                  </a:ext>
                </a:extLst>
              </p:cNvPr>
              <p:cNvSpPr txBox="1"/>
              <p:nvPr/>
            </p:nvSpPr>
            <p:spPr>
              <a:xfrm>
                <a:off x="1574966" y="2035138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6AE45F-259B-4B79-899E-1FA32FCFF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66" y="2035138"/>
                <a:ext cx="571500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4691C8-7CA2-477A-952D-7B6AE3CD7F7F}"/>
                  </a:ext>
                </a:extLst>
              </p:cNvPr>
              <p:cNvSpPr txBox="1"/>
              <p:nvPr/>
            </p:nvSpPr>
            <p:spPr>
              <a:xfrm>
                <a:off x="1425324" y="324618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4691C8-7CA2-477A-952D-7B6AE3CD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24" y="3246182"/>
                <a:ext cx="74676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연결선: 꺾임 29">
            <a:extLst>
              <a:ext uri="{FF2B5EF4-FFF2-40B4-BE49-F238E27FC236}">
                <a16:creationId xmlns:a16="http://schemas.microsoft.com/office/drawing/2014/main" id="{78FD2D4F-01C7-453D-8934-ABBB1C5B7D91}"/>
              </a:ext>
            </a:extLst>
          </p:cNvPr>
          <p:cNvCxnSpPr>
            <a:cxnSpLocks/>
            <a:stCxn id="100" idx="3"/>
            <a:endCxn id="113" idx="2"/>
          </p:cNvCxnSpPr>
          <p:nvPr/>
        </p:nvCxnSpPr>
        <p:spPr>
          <a:xfrm>
            <a:off x="2146466" y="2235193"/>
            <a:ext cx="2368740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7F27F5F-8765-4C02-865C-EA5F29D6D19E}"/>
                  </a:ext>
                </a:extLst>
              </p:cNvPr>
              <p:cNvSpPr txBox="1"/>
              <p:nvPr/>
            </p:nvSpPr>
            <p:spPr>
              <a:xfrm>
                <a:off x="2822356" y="2350266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7F27F5F-8765-4C02-865C-EA5F29D6D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356" y="2350266"/>
                <a:ext cx="1512569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CEC4613-9895-497C-AEE3-8C35BA9E8C94}"/>
                  </a:ext>
                </a:extLst>
              </p:cNvPr>
              <p:cNvSpPr txBox="1"/>
              <p:nvPr/>
            </p:nvSpPr>
            <p:spPr>
              <a:xfrm>
                <a:off x="3378013" y="3759300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CEC4613-9895-497C-AEE3-8C35BA9E8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013" y="3759300"/>
                <a:ext cx="1512569" cy="369332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5F03B271-FEFA-4BCC-B3E9-C4B1EA2C18B5}"/>
              </a:ext>
            </a:extLst>
          </p:cNvPr>
          <p:cNvSpPr txBox="1"/>
          <p:nvPr/>
        </p:nvSpPr>
        <p:spPr>
          <a:xfrm>
            <a:off x="1835630" y="499090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Approach2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2F46F84C-A1F0-46D2-AC28-3A3912FCD9D2}"/>
                  </a:ext>
                </a:extLst>
              </p:cNvPr>
              <p:cNvSpPr/>
              <p:nvPr/>
            </p:nvSpPr>
            <p:spPr>
              <a:xfrm>
                <a:off x="4515206" y="1982851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2F46F84C-A1F0-46D2-AC28-3A3912FCD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206" y="1982851"/>
                <a:ext cx="467878" cy="50468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연결선: 꺾임 29">
            <a:extLst>
              <a:ext uri="{FF2B5EF4-FFF2-40B4-BE49-F238E27FC236}">
                <a16:creationId xmlns:a16="http://schemas.microsoft.com/office/drawing/2014/main" id="{6E8315E1-D85B-4D10-AA3D-67C8F023EF49}"/>
              </a:ext>
            </a:extLst>
          </p:cNvPr>
          <p:cNvCxnSpPr>
            <a:cxnSpLocks/>
            <a:stCxn id="100" idx="3"/>
            <a:endCxn id="99" idx="3"/>
          </p:cNvCxnSpPr>
          <p:nvPr/>
        </p:nvCxnSpPr>
        <p:spPr>
          <a:xfrm>
            <a:off x="2146466" y="2235193"/>
            <a:ext cx="12700" cy="684460"/>
          </a:xfrm>
          <a:prstGeom prst="curvedConnector3">
            <a:avLst>
              <a:gd name="adj1" fmla="val 697894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FDC9731-DF1C-46D0-82C7-2028E6C5A429}"/>
                  </a:ext>
                </a:extLst>
              </p:cNvPr>
              <p:cNvSpPr txBox="1"/>
              <p:nvPr/>
            </p:nvSpPr>
            <p:spPr>
              <a:xfrm>
                <a:off x="4408060" y="5922260"/>
                <a:ext cx="46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FDC9731-DF1C-46D0-82C7-2028E6C5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60" y="5922260"/>
                <a:ext cx="46101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연결선: 꺾임 29">
            <a:extLst>
              <a:ext uri="{FF2B5EF4-FFF2-40B4-BE49-F238E27FC236}">
                <a16:creationId xmlns:a16="http://schemas.microsoft.com/office/drawing/2014/main" id="{0E46CE5E-61AF-48E5-A30E-08DF33895D37}"/>
              </a:ext>
            </a:extLst>
          </p:cNvPr>
          <p:cNvCxnSpPr>
            <a:cxnSpLocks/>
            <a:stCxn id="101" idx="3"/>
            <a:endCxn id="126" idx="0"/>
          </p:cNvCxnSpPr>
          <p:nvPr/>
        </p:nvCxnSpPr>
        <p:spPr>
          <a:xfrm>
            <a:off x="2172084" y="3507792"/>
            <a:ext cx="2466482" cy="241446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2C7A1FA3-E6FA-4C8F-98FB-14C398A95DE3}"/>
                  </a:ext>
                </a:extLst>
              </p:cNvPr>
              <p:cNvSpPr/>
              <p:nvPr/>
            </p:nvSpPr>
            <p:spPr>
              <a:xfrm>
                <a:off x="2372968" y="5394509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2C7A1FA3-E6FA-4C8F-98FB-14C398A95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968" y="5394509"/>
                <a:ext cx="467878" cy="504684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연결선: 꺾임 15">
            <a:extLst>
              <a:ext uri="{FF2B5EF4-FFF2-40B4-BE49-F238E27FC236}">
                <a16:creationId xmlns:a16="http://schemas.microsoft.com/office/drawing/2014/main" id="{07506B37-6D8C-4D56-B66A-464058BBEE6E}"/>
              </a:ext>
            </a:extLst>
          </p:cNvPr>
          <p:cNvCxnSpPr>
            <a:cxnSpLocks/>
            <a:stCxn id="101" idx="2"/>
            <a:endCxn id="128" idx="0"/>
          </p:cNvCxnSpPr>
          <p:nvPr/>
        </p:nvCxnSpPr>
        <p:spPr>
          <a:xfrm rot="16200000" flipH="1">
            <a:off x="1390252" y="4177853"/>
            <a:ext cx="1625107" cy="808203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5">
            <a:extLst>
              <a:ext uri="{FF2B5EF4-FFF2-40B4-BE49-F238E27FC236}">
                <a16:creationId xmlns:a16="http://schemas.microsoft.com/office/drawing/2014/main" id="{B4FE061B-18BF-4F52-9361-480AE7C49812}"/>
              </a:ext>
            </a:extLst>
          </p:cNvPr>
          <p:cNvCxnSpPr>
            <a:cxnSpLocks/>
            <a:stCxn id="126" idx="2"/>
            <a:endCxn id="128" idx="4"/>
          </p:cNvCxnSpPr>
          <p:nvPr/>
        </p:nvCxnSpPr>
        <p:spPr>
          <a:xfrm rot="5400000" flipH="1">
            <a:off x="3349593" y="5156508"/>
            <a:ext cx="546287" cy="2031659"/>
          </a:xfrm>
          <a:prstGeom prst="curvedConnector3">
            <a:avLst>
              <a:gd name="adj1" fmla="val -41846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29">
            <a:extLst>
              <a:ext uri="{FF2B5EF4-FFF2-40B4-BE49-F238E27FC236}">
                <a16:creationId xmlns:a16="http://schemas.microsoft.com/office/drawing/2014/main" id="{C3F04E98-6B98-47DA-BE25-4A350BEEBC9A}"/>
              </a:ext>
            </a:extLst>
          </p:cNvPr>
          <p:cNvCxnSpPr>
            <a:cxnSpLocks/>
            <a:stCxn id="128" idx="6"/>
            <a:endCxn id="126" idx="1"/>
          </p:cNvCxnSpPr>
          <p:nvPr/>
        </p:nvCxnSpPr>
        <p:spPr>
          <a:xfrm>
            <a:off x="2840846" y="5646851"/>
            <a:ext cx="1567214" cy="53701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29">
            <a:extLst>
              <a:ext uri="{FF2B5EF4-FFF2-40B4-BE49-F238E27FC236}">
                <a16:creationId xmlns:a16="http://schemas.microsoft.com/office/drawing/2014/main" id="{BB0FBF21-3A95-4C02-A8C3-46F60893C585}"/>
              </a:ext>
            </a:extLst>
          </p:cNvPr>
          <p:cNvCxnSpPr>
            <a:cxnSpLocks/>
            <a:stCxn id="101" idx="2"/>
            <a:endCxn id="128" idx="2"/>
          </p:cNvCxnSpPr>
          <p:nvPr/>
        </p:nvCxnSpPr>
        <p:spPr>
          <a:xfrm rot="16200000" flipH="1">
            <a:off x="1147112" y="4420994"/>
            <a:ext cx="1877449" cy="57426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5">
            <a:extLst>
              <a:ext uri="{FF2B5EF4-FFF2-40B4-BE49-F238E27FC236}">
                <a16:creationId xmlns:a16="http://schemas.microsoft.com/office/drawing/2014/main" id="{9E1B488B-9A66-4E57-A869-6A3E05521056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2152816" y="2056760"/>
            <a:ext cx="2430909" cy="208345"/>
          </a:xfrm>
          <a:prstGeom prst="curvedConnector4">
            <a:avLst>
              <a:gd name="adj1" fmla="val 15925"/>
              <a:gd name="adj2" fmla="val 245196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5">
            <a:extLst>
              <a:ext uri="{FF2B5EF4-FFF2-40B4-BE49-F238E27FC236}">
                <a16:creationId xmlns:a16="http://schemas.microsoft.com/office/drawing/2014/main" id="{BB89BDDA-3BC9-47EC-88E5-6D4F57CDD767}"/>
              </a:ext>
            </a:extLst>
          </p:cNvPr>
          <p:cNvCxnSpPr>
            <a:cxnSpLocks/>
            <a:stCxn id="99" idx="2"/>
            <a:endCxn id="113" idx="4"/>
          </p:cNvCxnSpPr>
          <p:nvPr/>
        </p:nvCxnSpPr>
        <p:spPr>
          <a:xfrm rot="5400000" flipH="1" flipV="1">
            <a:off x="2988843" y="1359407"/>
            <a:ext cx="632173" cy="2888429"/>
          </a:xfrm>
          <a:prstGeom prst="curvedConnector3">
            <a:avLst>
              <a:gd name="adj1" fmla="val -36161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29">
            <a:extLst>
              <a:ext uri="{FF2B5EF4-FFF2-40B4-BE49-F238E27FC236}">
                <a16:creationId xmlns:a16="http://schemas.microsoft.com/office/drawing/2014/main" id="{79D1BE6C-534C-4C74-B5CD-376B8CB0AEDC}"/>
              </a:ext>
            </a:extLst>
          </p:cNvPr>
          <p:cNvCxnSpPr>
            <a:cxnSpLocks/>
            <a:stCxn id="113" idx="3"/>
          </p:cNvCxnSpPr>
          <p:nvPr/>
        </p:nvCxnSpPr>
        <p:spPr>
          <a:xfrm rot="5400000">
            <a:off x="3085963" y="1530468"/>
            <a:ext cx="614604" cy="238092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2AE9C195-D80E-4294-8F41-49D261BC79AB}"/>
                  </a:ext>
                </a:extLst>
              </p:cNvPr>
              <p:cNvSpPr/>
              <p:nvPr/>
            </p:nvSpPr>
            <p:spPr>
              <a:xfrm>
                <a:off x="8756033" y="352551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2AE9C195-D80E-4294-8F41-49D261BC7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033" y="3525511"/>
                <a:ext cx="486277" cy="329006"/>
              </a:xfrm>
              <a:prstGeom prst="roundRect">
                <a:avLst/>
              </a:prstGeom>
              <a:blipFill>
                <a:blip r:embed="rId2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96216C0C-5410-4B73-BE2F-5CC69CCFA806}"/>
                  </a:ext>
                </a:extLst>
              </p:cNvPr>
              <p:cNvSpPr/>
              <p:nvPr/>
            </p:nvSpPr>
            <p:spPr>
              <a:xfrm>
                <a:off x="8416528" y="285471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96216C0C-5410-4B73-BE2F-5CC69CCFA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528" y="2854711"/>
                <a:ext cx="486277" cy="329006"/>
              </a:xfrm>
              <a:prstGeom prst="roundRect">
                <a:avLst/>
              </a:prstGeom>
              <a:blipFill>
                <a:blip r:embed="rId2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연결선: 꺾임 15">
            <a:extLst>
              <a:ext uri="{FF2B5EF4-FFF2-40B4-BE49-F238E27FC236}">
                <a16:creationId xmlns:a16="http://schemas.microsoft.com/office/drawing/2014/main" id="{20F238B7-C3DC-4B6F-AB51-358573FDC80F}"/>
              </a:ext>
            </a:extLst>
          </p:cNvPr>
          <p:cNvCxnSpPr>
            <a:cxnSpLocks/>
            <a:endCxn id="106" idx="2"/>
          </p:cNvCxnSpPr>
          <p:nvPr/>
        </p:nvCxnSpPr>
        <p:spPr>
          <a:xfrm rot="10800000">
            <a:off x="7486053" y="3099825"/>
            <a:ext cx="842208" cy="425691"/>
          </a:xfrm>
          <a:prstGeom prst="curvedConnector2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5">
            <a:extLst>
              <a:ext uri="{FF2B5EF4-FFF2-40B4-BE49-F238E27FC236}">
                <a16:creationId xmlns:a16="http://schemas.microsoft.com/office/drawing/2014/main" id="{087BA425-E0FE-46C8-BBFA-7DBDEC1E93AE}"/>
              </a:ext>
            </a:extLst>
          </p:cNvPr>
          <p:cNvCxnSpPr>
            <a:cxnSpLocks/>
            <a:stCxn id="136" idx="0"/>
            <a:endCxn id="107" idx="2"/>
          </p:cNvCxnSpPr>
          <p:nvPr/>
        </p:nvCxnSpPr>
        <p:spPr>
          <a:xfrm rot="16200000" flipV="1">
            <a:off x="8263118" y="2789457"/>
            <a:ext cx="425692" cy="104641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29">
            <a:extLst>
              <a:ext uri="{FF2B5EF4-FFF2-40B4-BE49-F238E27FC236}">
                <a16:creationId xmlns:a16="http://schemas.microsoft.com/office/drawing/2014/main" id="{19B4ECD5-9807-4CD0-BE2F-147AD2CBA15B}"/>
              </a:ext>
            </a:extLst>
          </p:cNvPr>
          <p:cNvCxnSpPr>
            <a:cxnSpLocks/>
            <a:stCxn id="88" idx="0"/>
            <a:endCxn id="136" idx="2"/>
          </p:cNvCxnSpPr>
          <p:nvPr/>
        </p:nvCxnSpPr>
        <p:spPr>
          <a:xfrm rot="5400000" flipH="1" flipV="1">
            <a:off x="8645279" y="4066025"/>
            <a:ext cx="565401" cy="1423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29">
            <a:extLst>
              <a:ext uri="{FF2B5EF4-FFF2-40B4-BE49-F238E27FC236}">
                <a16:creationId xmlns:a16="http://schemas.microsoft.com/office/drawing/2014/main" id="{44C8BA50-F06A-42AC-9FBC-69AF3DDB438C}"/>
              </a:ext>
            </a:extLst>
          </p:cNvPr>
          <p:cNvCxnSpPr>
            <a:cxnSpLocks/>
            <a:stCxn id="136" idx="0"/>
            <a:endCxn id="137" idx="2"/>
          </p:cNvCxnSpPr>
          <p:nvPr/>
        </p:nvCxnSpPr>
        <p:spPr>
          <a:xfrm rot="16200000" flipV="1">
            <a:off x="8658523" y="3184861"/>
            <a:ext cx="341794" cy="33950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29">
            <a:extLst>
              <a:ext uri="{FF2B5EF4-FFF2-40B4-BE49-F238E27FC236}">
                <a16:creationId xmlns:a16="http://schemas.microsoft.com/office/drawing/2014/main" id="{58DF9813-66DB-41D2-9F13-895FCD672FBD}"/>
              </a:ext>
            </a:extLst>
          </p:cNvPr>
          <p:cNvCxnSpPr>
            <a:cxnSpLocks/>
            <a:stCxn id="92" idx="0"/>
            <a:endCxn id="137" idx="2"/>
          </p:cNvCxnSpPr>
          <p:nvPr/>
        </p:nvCxnSpPr>
        <p:spPr>
          <a:xfrm rot="5400000" flipH="1" flipV="1">
            <a:off x="8311406" y="3183668"/>
            <a:ext cx="348212" cy="34831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29">
            <a:extLst>
              <a:ext uri="{FF2B5EF4-FFF2-40B4-BE49-F238E27FC236}">
                <a16:creationId xmlns:a16="http://schemas.microsoft.com/office/drawing/2014/main" id="{28D0B4E1-0429-442F-ABCD-6FFFF5EC2EA4}"/>
              </a:ext>
            </a:extLst>
          </p:cNvPr>
          <p:cNvCxnSpPr>
            <a:cxnSpLocks/>
            <a:stCxn id="137" idx="3"/>
            <a:endCxn id="138" idx="2"/>
          </p:cNvCxnSpPr>
          <p:nvPr/>
        </p:nvCxnSpPr>
        <p:spPr>
          <a:xfrm>
            <a:off x="8902805" y="3019214"/>
            <a:ext cx="620003" cy="65308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9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6D6F996-6B66-41A6-907D-C2CBCBE8E111}"/>
              </a:ext>
            </a:extLst>
          </p:cNvPr>
          <p:cNvSpPr/>
          <p:nvPr/>
        </p:nvSpPr>
        <p:spPr>
          <a:xfrm>
            <a:off x="4741059" y="2118096"/>
            <a:ext cx="6481010" cy="3798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E8F80D44-FF10-4BD9-9E23-841FEA655BFD}"/>
              </a:ext>
            </a:extLst>
          </p:cNvPr>
          <p:cNvSpPr/>
          <p:nvPr/>
        </p:nvSpPr>
        <p:spPr>
          <a:xfrm>
            <a:off x="4904776" y="2270496"/>
            <a:ext cx="6481010" cy="3798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E7A6C50-0D9B-4664-B2D1-BCE7DC8CFA9A}"/>
              </a:ext>
            </a:extLst>
          </p:cNvPr>
          <p:cNvSpPr/>
          <p:nvPr/>
        </p:nvSpPr>
        <p:spPr>
          <a:xfrm>
            <a:off x="5085348" y="2434245"/>
            <a:ext cx="6481010" cy="3798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210D987E-7E2B-4757-9146-941825FD261D}"/>
                  </a:ext>
                </a:extLst>
              </p:cNvPr>
              <p:cNvSpPr/>
              <p:nvPr/>
            </p:nvSpPr>
            <p:spPr>
              <a:xfrm>
                <a:off x="938464" y="3044809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210D987E-7E2B-4757-9146-941825FD2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64" y="3044809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335CEE9-C506-4E8B-BECB-095E9612D162}"/>
              </a:ext>
            </a:extLst>
          </p:cNvPr>
          <p:cNvSpPr/>
          <p:nvPr/>
        </p:nvSpPr>
        <p:spPr>
          <a:xfrm>
            <a:off x="7281680" y="3951033"/>
            <a:ext cx="1399771" cy="369332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ysClr val="windowText" lastClr="000000"/>
                </a:solidFill>
              </a:rPr>
              <a:t>Multi Head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8C75059B-FA03-4168-B785-9749E3117E07}"/>
                  </a:ext>
                </a:extLst>
              </p:cNvPr>
              <p:cNvSpPr/>
              <p:nvPr/>
            </p:nvSpPr>
            <p:spPr>
              <a:xfrm>
                <a:off x="986590" y="932617"/>
                <a:ext cx="1708484" cy="947812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𝑚𝑎𝑡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8C75059B-FA03-4168-B785-9749E3117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90" y="932617"/>
                <a:ext cx="1708484" cy="947812"/>
              </a:xfrm>
              <a:prstGeom prst="roundRect">
                <a:avLst>
                  <a:gd name="adj" fmla="val 919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64D46-D3E7-410B-818F-5CA406995782}"/>
                  </a:ext>
                </a:extLst>
              </p:cNvPr>
              <p:cNvSpPr txBox="1"/>
              <p:nvPr/>
            </p:nvSpPr>
            <p:spPr>
              <a:xfrm>
                <a:off x="248555" y="5085345"/>
                <a:ext cx="33688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𝐵𝑎𝑡𝑐h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64D46-D3E7-410B-818F-5CA406995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55" y="5085345"/>
                <a:ext cx="336884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C311557-A48F-477D-AC44-1B88ED1FB2F1}"/>
                  </a:ext>
                </a:extLst>
              </p:cNvPr>
              <p:cNvSpPr txBox="1"/>
              <p:nvPr/>
            </p:nvSpPr>
            <p:spPr>
              <a:xfrm>
                <a:off x="268805" y="1880429"/>
                <a:ext cx="26068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C311557-A48F-477D-AC44-1B88ED1FB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05" y="1880429"/>
                <a:ext cx="2606841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BCF58359-1E12-4B11-9BFB-7A3059BF635F}"/>
                  </a:ext>
                </a:extLst>
              </p:cNvPr>
              <p:cNvSpPr/>
              <p:nvPr/>
            </p:nvSpPr>
            <p:spPr>
              <a:xfrm>
                <a:off x="6145364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𝑚𝑎𝑡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BCF58359-1E12-4B11-9BFB-7A3059BF6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64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7AB7378B-2D7C-4DB8-9A23-E17178B6351A}"/>
                  </a:ext>
                </a:extLst>
              </p:cNvPr>
              <p:cNvSpPr/>
              <p:nvPr/>
            </p:nvSpPr>
            <p:spPr>
              <a:xfrm>
                <a:off x="7500922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7AB7378B-2D7C-4DB8-9A23-E17178B63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22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FDA9EE9B-D848-4A47-AC03-414BB852EA2E}"/>
                  </a:ext>
                </a:extLst>
              </p:cNvPr>
              <p:cNvSpPr/>
              <p:nvPr/>
            </p:nvSpPr>
            <p:spPr>
              <a:xfrm>
                <a:off x="8856480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FDA9EE9B-D848-4A47-AC03-414BB852E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80" y="4781936"/>
                <a:ext cx="961289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7A5DFD84-D7F8-469C-831A-EF1D013E4E34}"/>
                  </a:ext>
                </a:extLst>
              </p:cNvPr>
              <p:cNvSpPr/>
              <p:nvPr/>
            </p:nvSpPr>
            <p:spPr>
              <a:xfrm>
                <a:off x="1090864" y="3197209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7A5DFD84-D7F8-469C-831A-EF1D013E4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4" y="3197209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FA655FB6-5416-4005-9D91-3AC4F912A547}"/>
                  </a:ext>
                </a:extLst>
              </p:cNvPr>
              <p:cNvSpPr/>
              <p:nvPr/>
            </p:nvSpPr>
            <p:spPr>
              <a:xfrm>
                <a:off x="1243264" y="3349609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FA655FB6-5416-4005-9D91-3AC4F912A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264" y="3349609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DD0B4083-A23D-4E9C-8D7E-4441570A9EFA}"/>
                  </a:ext>
                </a:extLst>
              </p:cNvPr>
              <p:cNvSpPr/>
              <p:nvPr/>
            </p:nvSpPr>
            <p:spPr>
              <a:xfrm>
                <a:off x="1423836" y="3496106"/>
                <a:ext cx="1451810" cy="157572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DD0B4083-A23D-4E9C-8D7E-4441570A9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36" y="3496106"/>
                <a:ext cx="1451810" cy="1575720"/>
              </a:xfrm>
              <a:prstGeom prst="roundRect">
                <a:avLst>
                  <a:gd name="adj" fmla="val 919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1798-0B0A-41F5-96F0-E8B65351C07E}"/>
                  </a:ext>
                </a:extLst>
              </p:cNvPr>
              <p:cNvSpPr txBox="1"/>
              <p:nvPr/>
            </p:nvSpPr>
            <p:spPr>
              <a:xfrm>
                <a:off x="8748913" y="3777761"/>
                <a:ext cx="1540043" cy="628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𝑄𝐾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𝑑𝑖𝑚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F1798-0B0A-41F5-96F0-E8B65351C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913" y="3777761"/>
                <a:ext cx="1540043" cy="6280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4DD7C44-90E1-4345-82D9-345B32FFF2C1}"/>
                  </a:ext>
                </a:extLst>
              </p:cNvPr>
              <p:cNvSpPr txBox="1"/>
              <p:nvPr/>
            </p:nvSpPr>
            <p:spPr>
              <a:xfrm>
                <a:off x="4991769" y="5362929"/>
                <a:ext cx="26068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4DD7C44-90E1-4345-82D9-345B32FFF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769" y="5362929"/>
                <a:ext cx="260684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8CC941B-26B3-46B6-A3DA-1205D4F94564}"/>
                  </a:ext>
                </a:extLst>
              </p:cNvPr>
              <p:cNvSpPr txBox="1"/>
              <p:nvPr/>
            </p:nvSpPr>
            <p:spPr>
              <a:xfrm>
                <a:off x="6730283" y="5423718"/>
                <a:ext cx="26068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𝑇𝑜𝑘𝑒𝑛𝑠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8CC941B-26B3-46B6-A3DA-1205D4F94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83" y="5423718"/>
                <a:ext cx="260684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5ED19DD-4E81-47E5-85BA-FF50FD508B3A}"/>
                  </a:ext>
                </a:extLst>
              </p:cNvPr>
              <p:cNvSpPr txBox="1"/>
              <p:nvPr/>
            </p:nvSpPr>
            <p:spPr>
              <a:xfrm>
                <a:off x="8532346" y="5423717"/>
                <a:ext cx="2286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model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5ED19DD-4E81-47E5-85BA-FF50FD508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346" y="5423717"/>
                <a:ext cx="228661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D7B1DD3-026A-470F-A49C-EBCFEC3D88BF}"/>
              </a:ext>
            </a:extLst>
          </p:cNvPr>
          <p:cNvCxnSpPr>
            <a:stCxn id="120" idx="0"/>
            <a:endCxn id="115" idx="2"/>
          </p:cNvCxnSpPr>
          <p:nvPr/>
        </p:nvCxnSpPr>
        <p:spPr>
          <a:xfrm rot="5400000" flipH="1" flipV="1">
            <a:off x="7073002" y="3873373"/>
            <a:ext cx="461571" cy="1355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808D661E-1A45-4A50-BE2C-E43F4F87EF9F}"/>
              </a:ext>
            </a:extLst>
          </p:cNvPr>
          <p:cNvCxnSpPr>
            <a:cxnSpLocks/>
            <a:stCxn id="122" idx="0"/>
            <a:endCxn id="115" idx="2"/>
          </p:cNvCxnSpPr>
          <p:nvPr/>
        </p:nvCxnSpPr>
        <p:spPr>
          <a:xfrm rot="16200000" flipV="1">
            <a:off x="7750782" y="4551150"/>
            <a:ext cx="46157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F3B638F9-27CF-46B9-A6D6-FE8CF36C797D}"/>
              </a:ext>
            </a:extLst>
          </p:cNvPr>
          <p:cNvCxnSpPr>
            <a:cxnSpLocks/>
            <a:stCxn id="123" idx="0"/>
            <a:endCxn id="115" idx="2"/>
          </p:cNvCxnSpPr>
          <p:nvPr/>
        </p:nvCxnSpPr>
        <p:spPr>
          <a:xfrm rot="16200000" flipV="1">
            <a:off x="8428561" y="3873371"/>
            <a:ext cx="461571" cy="1355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3972A4-FB18-4003-BFC9-317B61C794E7}"/>
              </a:ext>
            </a:extLst>
          </p:cNvPr>
          <p:cNvCxnSpPr>
            <a:cxnSpLocks/>
            <a:stCxn id="115" idx="0"/>
            <a:endCxn id="150" idx="2"/>
          </p:cNvCxnSpPr>
          <p:nvPr/>
        </p:nvCxnSpPr>
        <p:spPr>
          <a:xfrm flipH="1" flipV="1">
            <a:off x="7981564" y="3540316"/>
            <a:ext cx="2" cy="4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F686735-CB7D-4E96-9A39-E84F27860D52}"/>
                  </a:ext>
                </a:extLst>
              </p:cNvPr>
              <p:cNvSpPr/>
              <p:nvPr/>
            </p:nvSpPr>
            <p:spPr>
              <a:xfrm>
                <a:off x="7074876" y="3065426"/>
                <a:ext cx="1813375" cy="474890"/>
              </a:xfrm>
              <a:prstGeom prst="roundRect">
                <a:avLst>
                  <a:gd name="adj" fmla="val 91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5F686735-CB7D-4E96-9A39-E84F27860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876" y="3065426"/>
                <a:ext cx="1813375" cy="474890"/>
              </a:xfrm>
              <a:prstGeom prst="roundRect">
                <a:avLst>
                  <a:gd name="adj" fmla="val 9190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E55A132-797D-40C8-B68D-5AD165A98EE0}"/>
                  </a:ext>
                </a:extLst>
              </p:cNvPr>
              <p:cNvSpPr txBox="1"/>
              <p:nvPr/>
            </p:nvSpPr>
            <p:spPr>
              <a:xfrm>
                <a:off x="8800951" y="3133594"/>
                <a:ext cx="260684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𝐷𝑖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E55A132-797D-40C8-B68D-5AD165A98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951" y="3133594"/>
                <a:ext cx="260684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E642A4A-3909-45ED-AAB9-37F6C5614E71}"/>
              </a:ext>
            </a:extLst>
          </p:cNvPr>
          <p:cNvSpPr/>
          <p:nvPr/>
        </p:nvSpPr>
        <p:spPr>
          <a:xfrm>
            <a:off x="2983831" y="4283966"/>
            <a:ext cx="2423165" cy="199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화살표: 오른쪽 171">
            <a:extLst>
              <a:ext uri="{FF2B5EF4-FFF2-40B4-BE49-F238E27FC236}">
                <a16:creationId xmlns:a16="http://schemas.microsoft.com/office/drawing/2014/main" id="{4BF65BC6-A9FF-4B3D-BCD3-903E6A73DE88}"/>
              </a:ext>
            </a:extLst>
          </p:cNvPr>
          <p:cNvSpPr/>
          <p:nvPr/>
        </p:nvSpPr>
        <p:spPr>
          <a:xfrm rot="1347039">
            <a:off x="2685157" y="2374352"/>
            <a:ext cx="2934697" cy="199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0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201448C-0260-414F-9946-47FCC9F6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09" y="1111201"/>
            <a:ext cx="11049409" cy="4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0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0E50DD4-4E58-45C3-BF64-B12B05AE1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991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9776843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823421933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ELBO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896528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KL </a:t>
                      </a:r>
                      <a:r>
                        <a:rPr lang="en-US" altLang="ko-KR" sz="6000" b="1" dirty="0" err="1"/>
                        <a:t>Div</a:t>
                      </a:r>
                      <a:endParaRPr lang="en-US" altLang="ko-KR" sz="6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4253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Cross Entropy</a:t>
                      </a:r>
                      <a:endParaRPr lang="ko-KR" altLang="en-US" sz="6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79779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4DD13E4-078D-4C5A-9605-0C1F0114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316" y="132348"/>
            <a:ext cx="5975684" cy="66435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9BDE63-942F-4C87-9FB1-2CB33FBC7E78}"/>
              </a:ext>
            </a:extLst>
          </p:cNvPr>
          <p:cNvSpPr txBox="1"/>
          <p:nvPr/>
        </p:nvSpPr>
        <p:spPr>
          <a:xfrm>
            <a:off x="11309683" y="5945940"/>
            <a:ext cx="810127" cy="33855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BART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6224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09BDE63-942F-4C87-9FB1-2CB33FBC7E78}"/>
              </a:ext>
            </a:extLst>
          </p:cNvPr>
          <p:cNvSpPr txBox="1"/>
          <p:nvPr/>
        </p:nvSpPr>
        <p:spPr>
          <a:xfrm>
            <a:off x="11309683" y="5945940"/>
            <a:ext cx="810127" cy="33855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BART</a:t>
            </a:r>
            <a:endParaRPr lang="ko-KR" altLang="en-US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8BE8FB-1D6F-4DAE-8CAE-D4048FE4A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808" y="113359"/>
            <a:ext cx="5819192" cy="6744641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81A8513-4206-4182-AACF-BB3B650A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06274"/>
              </p:ext>
            </p:extLst>
          </p:nvPr>
        </p:nvGraphicFramePr>
        <p:xfrm>
          <a:off x="0" y="11723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9776843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823421933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ELBO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896528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KL </a:t>
                      </a:r>
                      <a:r>
                        <a:rPr lang="en-US" altLang="ko-KR" sz="6000" b="1" dirty="0" err="1"/>
                        <a:t>Div</a:t>
                      </a:r>
                      <a:endParaRPr lang="en-US" altLang="ko-KR" sz="6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4253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0" b="1" dirty="0"/>
                        <a:t>Cross Entropy</a:t>
                      </a:r>
                      <a:endParaRPr lang="ko-KR" altLang="en-US" sz="60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7977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5421C93-1A77-4A84-BB4A-90FC80FB3C91}"/>
              </a:ext>
            </a:extLst>
          </p:cNvPr>
          <p:cNvSpPr txBox="1"/>
          <p:nvPr/>
        </p:nvSpPr>
        <p:spPr>
          <a:xfrm>
            <a:off x="11345778" y="6261502"/>
            <a:ext cx="810127" cy="58477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/>
              <a:t>Gray:BART</a:t>
            </a:r>
            <a:endParaRPr lang="ko-KR" alt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7DF6D-CC9A-41E1-8D9B-C193FB517575}"/>
              </a:ext>
            </a:extLst>
          </p:cNvPr>
          <p:cNvSpPr txBox="1"/>
          <p:nvPr/>
        </p:nvSpPr>
        <p:spPr>
          <a:xfrm>
            <a:off x="10736073" y="5333522"/>
            <a:ext cx="1436284" cy="58477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Orange:</a:t>
            </a:r>
            <a:br>
              <a:rPr lang="en-US" altLang="ko-KR" sz="1600" b="1" dirty="0"/>
            </a:br>
            <a:r>
              <a:rPr lang="en-US" altLang="ko-KR" sz="1600" b="1" dirty="0"/>
              <a:t>Add to prob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9276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6F8B6-85CB-45C5-A14A-A91A1E55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Previous Work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BF0BF3-DFC5-40E5-B9DD-A369CC148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949" y="0"/>
            <a:ext cx="4476211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E453E-3890-4237-B91F-8D9B7A204AC0}"/>
              </a:ext>
            </a:extLst>
          </p:cNvPr>
          <p:cNvSpPr txBox="1"/>
          <p:nvPr/>
        </p:nvSpPr>
        <p:spPr>
          <a:xfrm>
            <a:off x="163770" y="3197126"/>
            <a:ext cx="7700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VAE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 beta CVAE  Cyclic Annealing   Marginal KL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/>
              <a:t>RNN based Text Summarization </a:t>
            </a:r>
            <a:r>
              <a:rPr lang="en-US" altLang="ko-KR" sz="1600" dirty="0">
                <a:sym typeface="Wingdings" panose="05000000000000000000" pitchFamily="2" charset="2"/>
              </a:rPr>
              <a:t> Point Generator Network  Transformer 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877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D8276-EF35-4A43-A642-FDCFD0F0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8039"/>
            <a:ext cx="6819900" cy="1325563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/>
              <a:t>[Copy]</a:t>
            </a:r>
            <a:br>
              <a:rPr lang="en-US" altLang="ko-KR" sz="4000" b="1" dirty="0"/>
            </a:br>
            <a:r>
              <a:rPr lang="en-US" altLang="ko-KR" sz="2800" b="1" dirty="0"/>
              <a:t>ROUGE Score by just Copying Source 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A252CA-ABCB-4802-BF54-0B38C55A7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5350" y="2195184"/>
            <a:ext cx="2035214" cy="46628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AAE422-2095-499F-BE86-978276D3D668}"/>
              </a:ext>
            </a:extLst>
          </p:cNvPr>
          <p:cNvSpPr txBox="1"/>
          <p:nvPr/>
        </p:nvSpPr>
        <p:spPr>
          <a:xfrm>
            <a:off x="840752" y="2292151"/>
            <a:ext cx="28350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BART</a:t>
            </a:r>
          </a:p>
          <a:p>
            <a:endParaRPr lang="en-US" altLang="ko-KR" sz="2400" dirty="0"/>
          </a:p>
          <a:p>
            <a:r>
              <a:rPr lang="en-US" altLang="ko-KR" sz="2400" dirty="0"/>
              <a:t>CNN-DM</a:t>
            </a:r>
          </a:p>
          <a:p>
            <a:r>
              <a:rPr lang="ko-KR" altLang="en-US" sz="2400" dirty="0"/>
              <a:t>44.16/21.28/40.90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XSUM </a:t>
            </a:r>
          </a:p>
          <a:p>
            <a:r>
              <a:rPr lang="ko-KR" altLang="en-US" sz="2400" dirty="0"/>
              <a:t>45.14/22.27/37.25.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DAA3FC-23F9-444E-AFF5-8EC377B53CCA}"/>
              </a:ext>
            </a:extLst>
          </p:cNvPr>
          <p:cNvSpPr/>
          <p:nvPr/>
        </p:nvSpPr>
        <p:spPr>
          <a:xfrm>
            <a:off x="4625877" y="1453381"/>
            <a:ext cx="2940245" cy="635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CNN_DM data</a:t>
            </a:r>
            <a:br>
              <a:rPr lang="en-US" altLang="ko-KR" dirty="0"/>
            </a:br>
            <a:r>
              <a:rPr lang="en-US" altLang="ko-KR" dirty="0"/>
              <a:t>Target =Source[</a:t>
            </a:r>
            <a:r>
              <a:rPr lang="en-US" altLang="ko-KR" dirty="0" err="1"/>
              <a:t>start_end</a:t>
            </a:r>
            <a:r>
              <a:rPr lang="en-US" altLang="ko-KR" dirty="0"/>
              <a:t>]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902F0C8-05E4-43B2-A281-1CD8DD5AD224}"/>
              </a:ext>
            </a:extLst>
          </p:cNvPr>
          <p:cNvCxnSpPr>
            <a:cxnSpLocks/>
          </p:cNvCxnSpPr>
          <p:nvPr/>
        </p:nvCxnSpPr>
        <p:spPr>
          <a:xfrm>
            <a:off x="5158739" y="2670273"/>
            <a:ext cx="18040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54ED68-A884-4E39-9628-D263C1259B44}"/>
              </a:ext>
            </a:extLst>
          </p:cNvPr>
          <p:cNvSpPr txBox="1"/>
          <p:nvPr/>
        </p:nvSpPr>
        <p:spPr>
          <a:xfrm>
            <a:off x="8270077" y="2168326"/>
            <a:ext cx="2162059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ROUGE1-F1 0.193</a:t>
            </a:r>
          </a:p>
          <a:p>
            <a:r>
              <a:rPr lang="ko-KR" altLang="en-US" sz="1100" dirty="0"/>
              <a:t>ROUGE2-F1 0.022</a:t>
            </a:r>
          </a:p>
          <a:p>
            <a:r>
              <a:rPr lang="ko-KR" altLang="en-US" sz="1100" dirty="0"/>
              <a:t>ROUGEL-F1 0.129</a:t>
            </a:r>
          </a:p>
          <a:p>
            <a:r>
              <a:rPr lang="ko-KR" altLang="en-US" sz="1100" dirty="0"/>
              <a:t>test.hypo_get_source_0_300</a:t>
            </a:r>
          </a:p>
          <a:p>
            <a:r>
              <a:rPr lang="ko-KR" altLang="en-US" sz="1200" b="1" dirty="0"/>
              <a:t>ROUGE1-F1 0.196</a:t>
            </a:r>
          </a:p>
          <a:p>
            <a:r>
              <a:rPr lang="ko-KR" altLang="en-US" sz="1100" dirty="0"/>
              <a:t>ROUGE2-F1 0.026</a:t>
            </a:r>
          </a:p>
          <a:p>
            <a:r>
              <a:rPr lang="ko-KR" altLang="en-US" sz="1100" dirty="0"/>
              <a:t>ROUGEL-F1 0.125</a:t>
            </a:r>
          </a:p>
          <a:p>
            <a:r>
              <a:rPr lang="ko-KR" altLang="en-US" sz="1100" dirty="0"/>
              <a:t>test.hypo_get_source_0_350</a:t>
            </a:r>
          </a:p>
          <a:p>
            <a:r>
              <a:rPr lang="ko-KR" altLang="en-US" sz="1100" dirty="0"/>
              <a:t>ROUGE1-F1 0.193</a:t>
            </a:r>
          </a:p>
          <a:p>
            <a:r>
              <a:rPr lang="ko-KR" altLang="en-US" sz="1100" dirty="0"/>
              <a:t>ROUGE2-F1 0.027</a:t>
            </a:r>
          </a:p>
          <a:p>
            <a:r>
              <a:rPr lang="ko-KR" altLang="en-US" sz="1100" dirty="0"/>
              <a:t>ROUGEL-F1 0.122</a:t>
            </a:r>
          </a:p>
          <a:p>
            <a:r>
              <a:rPr lang="ko-KR" altLang="en-US" sz="1100" dirty="0"/>
              <a:t>test.hypo_get_source_20_120</a:t>
            </a:r>
          </a:p>
          <a:p>
            <a:r>
              <a:rPr lang="ko-KR" altLang="en-US" sz="1100" dirty="0"/>
              <a:t>ROUGE1-F1 0.153</a:t>
            </a:r>
          </a:p>
          <a:p>
            <a:r>
              <a:rPr lang="ko-KR" altLang="en-US" sz="1100" dirty="0"/>
              <a:t>ROUGE2-F1 0.015</a:t>
            </a:r>
          </a:p>
          <a:p>
            <a:r>
              <a:rPr lang="ko-KR" altLang="en-US" sz="1100" dirty="0"/>
              <a:t>ROUGEL-F1 0.114</a:t>
            </a:r>
          </a:p>
          <a:p>
            <a:r>
              <a:rPr lang="ko-KR" altLang="en-US" sz="1100" dirty="0"/>
              <a:t>test.hypo_get_source_20_220</a:t>
            </a:r>
          </a:p>
          <a:p>
            <a:r>
              <a:rPr lang="ko-KR" altLang="en-US" sz="1100" dirty="0"/>
              <a:t>ROUGE1-F1 0.19</a:t>
            </a:r>
          </a:p>
          <a:p>
            <a:r>
              <a:rPr lang="ko-KR" altLang="en-US" sz="1100" dirty="0"/>
              <a:t>ROUGE2-F1 0.023</a:t>
            </a:r>
          </a:p>
          <a:p>
            <a:r>
              <a:rPr lang="ko-KR" altLang="en-US" sz="1100" dirty="0"/>
              <a:t>ROUGEL-F1 0.126</a:t>
            </a:r>
          </a:p>
          <a:p>
            <a:r>
              <a:rPr lang="ko-KR" altLang="en-US" sz="1100" dirty="0"/>
              <a:t>test.hypo_get_source_20_320</a:t>
            </a:r>
          </a:p>
          <a:p>
            <a:r>
              <a:rPr lang="ko-KR" altLang="en-US" sz="1100" dirty="0"/>
              <a:t>ROUGE1-F1 0.195</a:t>
            </a:r>
          </a:p>
          <a:p>
            <a:r>
              <a:rPr lang="ko-KR" altLang="en-US" sz="1100" dirty="0"/>
              <a:t>ROUGE2-F1 0.026</a:t>
            </a:r>
          </a:p>
          <a:p>
            <a:r>
              <a:rPr lang="ko-KR" altLang="en-US" sz="1100" dirty="0"/>
              <a:t>ROUGEL-F1 0.123</a:t>
            </a:r>
          </a:p>
          <a:p>
            <a:r>
              <a:rPr lang="ko-KR" altLang="en-US" sz="1100" dirty="0"/>
              <a:t>test.hypo_get_source_20_370</a:t>
            </a:r>
          </a:p>
          <a:p>
            <a:r>
              <a:rPr lang="ko-KR" altLang="en-US" sz="1100" dirty="0"/>
              <a:t>ROUGE1-F1 0.192</a:t>
            </a:r>
          </a:p>
          <a:p>
            <a:r>
              <a:rPr lang="ko-KR" altLang="en-US" sz="1100" dirty="0"/>
              <a:t>ROUGE2-F1 0.027</a:t>
            </a:r>
          </a:p>
          <a:p>
            <a:r>
              <a:rPr lang="ko-KR" altLang="en-US" sz="1100" dirty="0"/>
              <a:t>ROUGEL-F1 0.12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88155D-7274-471C-8C5F-4445F69FFC5C}"/>
              </a:ext>
            </a:extLst>
          </p:cNvPr>
          <p:cNvSpPr/>
          <p:nvPr/>
        </p:nvSpPr>
        <p:spPr>
          <a:xfrm>
            <a:off x="7880985" y="1435706"/>
            <a:ext cx="2940245" cy="6357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Xsum</a:t>
            </a:r>
            <a:r>
              <a:rPr lang="en-US" altLang="ko-KR" dirty="0"/>
              <a:t> data</a:t>
            </a:r>
            <a:br>
              <a:rPr lang="en-US" altLang="ko-KR" dirty="0"/>
            </a:br>
            <a:r>
              <a:rPr lang="en-US" altLang="ko-KR" dirty="0"/>
              <a:t>Target =Source[</a:t>
            </a:r>
            <a:r>
              <a:rPr lang="en-US" altLang="ko-KR" dirty="0" err="1"/>
              <a:t>start_end</a:t>
            </a:r>
            <a:r>
              <a:rPr lang="en-US" altLang="ko-KR" dirty="0"/>
              <a:t>]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1B298-FBFC-4038-87C7-FC161588365D}"/>
              </a:ext>
            </a:extLst>
          </p:cNvPr>
          <p:cNvSpPr txBox="1"/>
          <p:nvPr/>
        </p:nvSpPr>
        <p:spPr>
          <a:xfrm>
            <a:off x="-35243" y="6858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https://paperswithcode.com/sota/document-summarization-on-cnn-daily-mail</a:t>
            </a:r>
          </a:p>
        </p:txBody>
      </p:sp>
    </p:spTree>
    <p:extLst>
      <p:ext uri="{BB962C8B-B14F-4D97-AF65-F5344CB8AC3E}">
        <p14:creationId xmlns:p14="http://schemas.microsoft.com/office/powerpoint/2010/main" val="337105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/>
              <p:nvPr/>
            </p:nvSpPr>
            <p:spPr>
              <a:xfrm>
                <a:off x="677779" y="5823850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79" y="5823850"/>
                <a:ext cx="92202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45095" y="53478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E447AA-D1D5-42A2-92AA-194C24E0BC64}"/>
              </a:ext>
            </a:extLst>
          </p:cNvPr>
          <p:cNvCxnSpPr>
            <a:cxnSpLocks/>
          </p:cNvCxnSpPr>
          <p:nvPr/>
        </p:nvCxnSpPr>
        <p:spPr>
          <a:xfrm flipV="1">
            <a:off x="393082" y="2761801"/>
            <a:ext cx="4291213" cy="56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8ABE4C0-EB13-45D6-82AE-6889B5530A2A}"/>
              </a:ext>
            </a:extLst>
          </p:cNvPr>
          <p:cNvSpPr/>
          <p:nvPr/>
        </p:nvSpPr>
        <p:spPr>
          <a:xfrm>
            <a:off x="754030" y="1692442"/>
            <a:ext cx="3609423" cy="938238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CB9BD-A928-40CE-9EBE-248F42F01C1C}"/>
              </a:ext>
            </a:extLst>
          </p:cNvPr>
          <p:cNvSpPr txBox="1"/>
          <p:nvPr/>
        </p:nvSpPr>
        <p:spPr>
          <a:xfrm>
            <a:off x="4818949" y="2573771"/>
            <a:ext cx="3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EC8FD2-4524-4FA4-83A1-54F5C0020E8B}"/>
              </a:ext>
            </a:extLst>
          </p:cNvPr>
          <p:cNvCxnSpPr>
            <a:cxnSpLocks/>
          </p:cNvCxnSpPr>
          <p:nvPr/>
        </p:nvCxnSpPr>
        <p:spPr>
          <a:xfrm>
            <a:off x="87932" y="5724512"/>
            <a:ext cx="2374232" cy="6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586E88A1-7D89-4697-B74A-12C5FA99AB5B}"/>
              </a:ext>
            </a:extLst>
          </p:cNvPr>
          <p:cNvSpPr/>
          <p:nvPr/>
        </p:nvSpPr>
        <p:spPr>
          <a:xfrm>
            <a:off x="382105" y="4921286"/>
            <a:ext cx="1661511" cy="631472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6FD9A-C882-45B6-B7DD-555E4F4C0777}"/>
                  </a:ext>
                </a:extLst>
              </p:cNvPr>
              <p:cNvSpPr txBox="1"/>
              <p:nvPr/>
            </p:nvSpPr>
            <p:spPr>
              <a:xfrm>
                <a:off x="3945004" y="5846770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6FD9A-C882-45B6-B7DD-555E4F4C0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004" y="5846770"/>
                <a:ext cx="922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1802A6F-FF3B-43F0-ACB4-39E72D8E34ED}"/>
              </a:ext>
            </a:extLst>
          </p:cNvPr>
          <p:cNvCxnSpPr>
            <a:cxnSpLocks/>
          </p:cNvCxnSpPr>
          <p:nvPr/>
        </p:nvCxnSpPr>
        <p:spPr>
          <a:xfrm>
            <a:off x="3351396" y="5740788"/>
            <a:ext cx="2374232" cy="6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9F5D9488-E705-48E3-A6FC-F734FFB56B2A}"/>
              </a:ext>
            </a:extLst>
          </p:cNvPr>
          <p:cNvSpPr/>
          <p:nvPr/>
        </p:nvSpPr>
        <p:spPr>
          <a:xfrm>
            <a:off x="3604306" y="4931319"/>
            <a:ext cx="1661511" cy="646331"/>
          </a:xfrm>
          <a:custGeom>
            <a:avLst/>
            <a:gdLst>
              <a:gd name="connsiteX0" fmla="*/ 0 w 3072063"/>
              <a:gd name="connsiteY0" fmla="*/ 2013295 h 2037358"/>
              <a:gd name="connsiteX1" fmla="*/ 1580147 w 3072063"/>
              <a:gd name="connsiteY1" fmla="*/ 11 h 2037358"/>
              <a:gd name="connsiteX2" fmla="*/ 3072063 w 3072063"/>
              <a:gd name="connsiteY2" fmla="*/ 2037358 h 203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2063" h="2037358">
                <a:moveTo>
                  <a:pt x="0" y="2013295"/>
                </a:moveTo>
                <a:cubicBezTo>
                  <a:pt x="534068" y="1004648"/>
                  <a:pt x="1068137" y="-3999"/>
                  <a:pt x="1580147" y="11"/>
                </a:cubicBezTo>
                <a:cubicBezTo>
                  <a:pt x="2092157" y="4021"/>
                  <a:pt x="2752558" y="1692453"/>
                  <a:pt x="3072063" y="203735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7639BDB2-E685-4D2E-A924-CF6ECE7272FF}"/>
              </a:ext>
            </a:extLst>
          </p:cNvPr>
          <p:cNvSpPr/>
          <p:nvPr/>
        </p:nvSpPr>
        <p:spPr>
          <a:xfrm rot="2504746">
            <a:off x="1481505" y="2973197"/>
            <a:ext cx="417094" cy="1188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163EDB40-FD43-470E-8E8A-99D717A47247}"/>
              </a:ext>
            </a:extLst>
          </p:cNvPr>
          <p:cNvSpPr/>
          <p:nvPr/>
        </p:nvSpPr>
        <p:spPr>
          <a:xfrm rot="19280116">
            <a:off x="3271863" y="2964487"/>
            <a:ext cx="417094" cy="1347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403F47-E83C-4F84-A8B8-94498EDA7B34}"/>
                  </a:ext>
                </a:extLst>
              </p:cNvPr>
              <p:cNvSpPr txBox="1"/>
              <p:nvPr/>
            </p:nvSpPr>
            <p:spPr>
              <a:xfrm>
                <a:off x="2429795" y="4701167"/>
                <a:ext cx="7344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5400" b="1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ko-KR" altLang="en-US" sz="5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403F47-E83C-4F84-A8B8-94498EDA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795" y="4701167"/>
                <a:ext cx="734495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C9786C0-85B7-41D1-B064-E2540699B81D}"/>
              </a:ext>
            </a:extLst>
          </p:cNvPr>
          <p:cNvSpPr txBox="1"/>
          <p:nvPr/>
        </p:nvSpPr>
        <p:spPr>
          <a:xfrm>
            <a:off x="4064118" y="3450394"/>
            <a:ext cx="166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 few words in X</a:t>
            </a:r>
            <a:endParaRPr lang="ko-KR" altLang="en-US" b="1" dirty="0"/>
          </a:p>
        </p:txBody>
      </p:sp>
      <p:pic>
        <p:nvPicPr>
          <p:cNvPr id="55" name="그래픽 54" descr="문서 윤곽선">
            <a:extLst>
              <a:ext uri="{FF2B5EF4-FFF2-40B4-BE49-F238E27FC236}">
                <a16:creationId xmlns:a16="http://schemas.microsoft.com/office/drawing/2014/main" id="{C9B14346-2C34-4873-A06E-A7505ED53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0911" y="1354841"/>
            <a:ext cx="1744980" cy="1744980"/>
          </a:xfrm>
          <a:prstGeom prst="rect">
            <a:avLst/>
          </a:prstGeom>
        </p:spPr>
      </p:pic>
      <p:pic>
        <p:nvPicPr>
          <p:cNvPr id="56" name="그래픽 55" descr="문서 윤곽선">
            <a:extLst>
              <a:ext uri="{FF2B5EF4-FFF2-40B4-BE49-F238E27FC236}">
                <a16:creationId xmlns:a16="http://schemas.microsoft.com/office/drawing/2014/main" id="{AC85A2C9-FB7A-4C29-927B-3F71478D6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1457" y="3840242"/>
            <a:ext cx="1744980" cy="1744980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26565E4-02B0-4A86-9B66-86D01C7EDC05}"/>
              </a:ext>
            </a:extLst>
          </p:cNvPr>
          <p:cNvCxnSpPr>
            <a:stCxn id="55" idx="1"/>
            <a:endCxn id="55" idx="3"/>
          </p:cNvCxnSpPr>
          <p:nvPr/>
        </p:nvCxnSpPr>
        <p:spPr>
          <a:xfrm>
            <a:off x="7280911" y="2227331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02C3D8D-65F1-4BDD-8ED3-AD0E490AE6EC}"/>
              </a:ext>
            </a:extLst>
          </p:cNvPr>
          <p:cNvSpPr txBox="1"/>
          <p:nvPr/>
        </p:nvSpPr>
        <p:spPr>
          <a:xfrm>
            <a:off x="6583681" y="1557232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AA2CCB-05C9-499C-AA74-30DDA58D840D}"/>
              </a:ext>
            </a:extLst>
          </p:cNvPr>
          <p:cNvSpPr txBox="1"/>
          <p:nvPr/>
        </p:nvSpPr>
        <p:spPr>
          <a:xfrm>
            <a:off x="6583681" y="2463521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51D0673-9C79-4630-A29A-1627D6C0A0D4}"/>
                  </a:ext>
                </a:extLst>
              </p:cNvPr>
              <p:cNvSpPr txBox="1"/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51D0673-9C79-4630-A29A-1627D6C0A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E14D9E-3061-4950-8F53-E48852BFF29D}"/>
                  </a:ext>
                </a:extLst>
              </p:cNvPr>
              <p:cNvSpPr txBox="1"/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E14D9E-3061-4950-8F53-E48852BFF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8030DC-7CA3-4D38-87E5-36D9364F9950}"/>
                  </a:ext>
                </a:extLst>
              </p:cNvPr>
              <p:cNvSpPr txBox="1"/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8030DC-7CA3-4D38-87E5-36D9364F9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DB5145-ADE0-415B-960E-D3FE0054B649}"/>
                  </a:ext>
                </a:extLst>
              </p:cNvPr>
              <p:cNvSpPr txBox="1"/>
              <p:nvPr/>
            </p:nvSpPr>
            <p:spPr>
              <a:xfrm>
                <a:off x="9842937" y="5469546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DB5145-ADE0-415B-960E-D3FE0054B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37" y="5469546"/>
                <a:ext cx="92202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연결선: 꺾임 29">
            <a:extLst>
              <a:ext uri="{FF2B5EF4-FFF2-40B4-BE49-F238E27FC236}">
                <a16:creationId xmlns:a16="http://schemas.microsoft.com/office/drawing/2014/main" id="{A83DD257-8C78-4BE3-A55E-25A01E21CADC}"/>
              </a:ext>
            </a:extLst>
          </p:cNvPr>
          <p:cNvCxnSpPr>
            <a:stCxn id="61" idx="3"/>
            <a:endCxn id="60" idx="3"/>
          </p:cNvCxnSpPr>
          <p:nvPr/>
        </p:nvCxnSpPr>
        <p:spPr>
          <a:xfrm>
            <a:off x="8439151" y="1945317"/>
            <a:ext cx="12700" cy="684460"/>
          </a:xfrm>
          <a:prstGeom prst="curvedConnector3">
            <a:avLst>
              <a:gd name="adj1" fmla="val 906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8A2498-499F-4F63-A3AB-0D58969DC062}"/>
                  </a:ext>
                </a:extLst>
              </p:cNvPr>
              <p:cNvSpPr txBox="1"/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8A2498-499F-4F63-A3AB-0D58969DC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연결선: 꺾임 29">
            <a:extLst>
              <a:ext uri="{FF2B5EF4-FFF2-40B4-BE49-F238E27FC236}">
                <a16:creationId xmlns:a16="http://schemas.microsoft.com/office/drawing/2014/main" id="{685E9CA0-A31B-47EA-B569-31B3597ADE62}"/>
              </a:ext>
            </a:extLst>
          </p:cNvPr>
          <p:cNvCxnSpPr>
            <a:cxnSpLocks/>
            <a:stCxn id="62" idx="3"/>
            <a:endCxn id="56" idx="0"/>
          </p:cNvCxnSpPr>
          <p:nvPr/>
        </p:nvCxnSpPr>
        <p:spPr>
          <a:xfrm>
            <a:off x="8526781" y="3248642"/>
            <a:ext cx="1777166" cy="5916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565C3-82BC-415C-912D-15C0F892C210}"/>
                  </a:ext>
                </a:extLst>
              </p:cNvPr>
              <p:cNvSpPr txBox="1"/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565C3-82BC-415C-912D-15C0F892C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FFEA1D8B-8803-4CA8-92ED-BA56BB3CFF74}"/>
              </a:ext>
            </a:extLst>
          </p:cNvPr>
          <p:cNvSpPr txBox="1"/>
          <p:nvPr/>
        </p:nvSpPr>
        <p:spPr>
          <a:xfrm>
            <a:off x="1222364" y="350655"/>
            <a:ext cx="2725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Intuition1</a:t>
            </a:r>
            <a:br>
              <a:rPr lang="en-US" altLang="ko-KR" sz="2400" b="1" dirty="0"/>
            </a:br>
            <a:r>
              <a:rPr lang="en-US" altLang="ko-KR" sz="2400" b="1" dirty="0"/>
              <a:t>(Not Tested Yet)</a:t>
            </a:r>
            <a:endParaRPr lang="ko-KR" altLang="en-US" sz="2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7DB967-D8AA-418D-B67C-818A1AC1AC58}"/>
              </a:ext>
            </a:extLst>
          </p:cNvPr>
          <p:cNvSpPr txBox="1"/>
          <p:nvPr/>
        </p:nvSpPr>
        <p:spPr>
          <a:xfrm>
            <a:off x="7867651" y="291861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Intuition2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888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문서 윤곽선">
            <a:extLst>
              <a:ext uri="{FF2B5EF4-FFF2-40B4-BE49-F238E27FC236}">
                <a16:creationId xmlns:a16="http://schemas.microsoft.com/office/drawing/2014/main" id="{878FB93B-BE8A-4D0D-80F0-87D9B3586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930" y="1354841"/>
            <a:ext cx="1744980" cy="1744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BE11F-3EA6-498A-9B27-323D932EF30B}"/>
              </a:ext>
            </a:extLst>
          </p:cNvPr>
          <p:cNvSpPr txBox="1"/>
          <p:nvPr/>
        </p:nvSpPr>
        <p:spPr>
          <a:xfrm>
            <a:off x="960120" y="138758"/>
            <a:ext cx="402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CVAE(Approach1)</a:t>
            </a:r>
            <a:endParaRPr lang="ko-KR" altLang="en-US" sz="3600" b="1" dirty="0"/>
          </a:p>
        </p:txBody>
      </p:sp>
      <p:pic>
        <p:nvPicPr>
          <p:cNvPr id="8" name="그래픽 7" descr="문서 윤곽선">
            <a:extLst>
              <a:ext uri="{FF2B5EF4-FFF2-40B4-BE49-F238E27FC236}">
                <a16:creationId xmlns:a16="http://schemas.microsoft.com/office/drawing/2014/main" id="{84E46327-14DD-4CAE-A6F0-4E3A0DE10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0911" y="1354841"/>
            <a:ext cx="1744980" cy="1744980"/>
          </a:xfrm>
          <a:prstGeom prst="rect">
            <a:avLst/>
          </a:prstGeom>
        </p:spPr>
      </p:pic>
      <p:pic>
        <p:nvPicPr>
          <p:cNvPr id="9" name="그래픽 8" descr="문서 윤곽선">
            <a:extLst>
              <a:ext uri="{FF2B5EF4-FFF2-40B4-BE49-F238E27FC236}">
                <a16:creationId xmlns:a16="http://schemas.microsoft.com/office/drawing/2014/main" id="{D252633B-E0DF-4BB9-BF90-FAA2B4D02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5491" y="3876020"/>
            <a:ext cx="1744980" cy="174498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4F06F83-1E99-4447-ADCB-A2FD26EA897B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7280911" y="2227331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403C81-7DC4-4FB5-AA47-0EC5F6D2BA7E}"/>
              </a:ext>
            </a:extLst>
          </p:cNvPr>
          <p:cNvSpPr txBox="1"/>
          <p:nvPr/>
        </p:nvSpPr>
        <p:spPr>
          <a:xfrm>
            <a:off x="6583681" y="1557232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8E5C0A-6811-4E31-AFB4-469AA727DDA8}"/>
              </a:ext>
            </a:extLst>
          </p:cNvPr>
          <p:cNvSpPr txBox="1"/>
          <p:nvPr/>
        </p:nvSpPr>
        <p:spPr>
          <a:xfrm>
            <a:off x="6583681" y="2463521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/>
              <p:nvPr/>
            </p:nvSpPr>
            <p:spPr>
              <a:xfrm>
                <a:off x="960120" y="3023621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" y="3023621"/>
                <a:ext cx="92202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148A9-266D-4309-AB32-E2B928618011}"/>
                  </a:ext>
                </a:extLst>
              </p:cNvPr>
              <p:cNvSpPr txBox="1"/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148A9-266D-4309-AB32-E2B92861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5DD95C-5399-4972-B153-3CA8CA8196E3}"/>
                  </a:ext>
                </a:extLst>
              </p:cNvPr>
              <p:cNvSpPr txBox="1"/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5DD95C-5399-4972-B153-3CA8CA81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B9E646-4538-4B8A-8479-308961844BE5}"/>
                  </a:ext>
                </a:extLst>
              </p:cNvPr>
              <p:cNvSpPr txBox="1"/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B9E646-4538-4B8A-8479-308961844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/>
              <p:nvPr/>
            </p:nvSpPr>
            <p:spPr>
              <a:xfrm>
                <a:off x="10073641" y="5510432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1" y="5510432"/>
                <a:ext cx="92202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5CB8543-775F-4682-8E28-B4CD4EDF9B5B}"/>
              </a:ext>
            </a:extLst>
          </p:cNvPr>
          <p:cNvCxnSpPr>
            <a:stCxn id="19" idx="3"/>
            <a:endCxn id="18" idx="3"/>
          </p:cNvCxnSpPr>
          <p:nvPr/>
        </p:nvCxnSpPr>
        <p:spPr>
          <a:xfrm>
            <a:off x="8439151" y="1945317"/>
            <a:ext cx="12700" cy="684460"/>
          </a:xfrm>
          <a:prstGeom prst="curvedConnector3">
            <a:avLst>
              <a:gd name="adj1" fmla="val 906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64F2F-041B-46AA-8863-8C855227F16F}"/>
                  </a:ext>
                </a:extLst>
              </p:cNvPr>
              <p:cNvSpPr txBox="1"/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64F2F-041B-46AA-8863-8C855227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연결선: 꺾임 29">
            <a:extLst>
              <a:ext uri="{FF2B5EF4-FFF2-40B4-BE49-F238E27FC236}">
                <a16:creationId xmlns:a16="http://schemas.microsoft.com/office/drawing/2014/main" id="{FEA4DBC0-1344-4DEF-BB9C-0AAD8B1452F4}"/>
              </a:ext>
            </a:extLst>
          </p:cNvPr>
          <p:cNvCxnSpPr>
            <a:cxnSpLocks/>
            <a:stCxn id="20" idx="3"/>
            <a:endCxn id="9" idx="0"/>
          </p:cNvCxnSpPr>
          <p:nvPr/>
        </p:nvCxnSpPr>
        <p:spPr>
          <a:xfrm>
            <a:off x="8526781" y="3248642"/>
            <a:ext cx="1981200" cy="62737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BE10F7-F7E3-421B-A1B8-A930824EB401}"/>
                  </a:ext>
                </a:extLst>
              </p:cNvPr>
              <p:cNvSpPr txBox="1"/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BE10F7-F7E3-421B-A1B8-A930824EB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래픽 42" descr="문서 윤곽선">
            <a:extLst>
              <a:ext uri="{FF2B5EF4-FFF2-40B4-BE49-F238E27FC236}">
                <a16:creationId xmlns:a16="http://schemas.microsoft.com/office/drawing/2014/main" id="{6D554986-D800-4961-8785-BB91EA340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9845" y="3673629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/>
              <p:nvPr/>
            </p:nvSpPr>
            <p:spPr>
              <a:xfrm>
                <a:off x="2981325" y="5418609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325" y="5418609"/>
                <a:ext cx="92202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29">
            <a:extLst>
              <a:ext uri="{FF2B5EF4-FFF2-40B4-BE49-F238E27FC236}">
                <a16:creationId xmlns:a16="http://schemas.microsoft.com/office/drawing/2014/main" id="{1EB50E23-E2D9-43BC-9A02-7F7B5576310B}"/>
              </a:ext>
            </a:extLst>
          </p:cNvPr>
          <p:cNvCxnSpPr>
            <a:cxnSpLocks/>
            <a:stCxn id="5" idx="3"/>
            <a:endCxn id="43" idx="0"/>
          </p:cNvCxnSpPr>
          <p:nvPr/>
        </p:nvCxnSpPr>
        <p:spPr>
          <a:xfrm>
            <a:off x="2327910" y="2227331"/>
            <a:ext cx="1114425" cy="144629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/>
              <p:nvPr/>
            </p:nvSpPr>
            <p:spPr>
              <a:xfrm>
                <a:off x="2899411" y="2476574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411" y="2476574"/>
                <a:ext cx="1512569" cy="369332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26343" y="138226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Approach2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9376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문서 윤곽선">
            <a:extLst>
              <a:ext uri="{FF2B5EF4-FFF2-40B4-BE49-F238E27FC236}">
                <a16:creationId xmlns:a16="http://schemas.microsoft.com/office/drawing/2014/main" id="{878FB93B-BE8A-4D0D-80F0-87D9B3586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930" y="1354841"/>
            <a:ext cx="1744980" cy="1744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BE11F-3EA6-498A-9B27-323D932EF30B}"/>
              </a:ext>
            </a:extLst>
          </p:cNvPr>
          <p:cNvSpPr txBox="1"/>
          <p:nvPr/>
        </p:nvSpPr>
        <p:spPr>
          <a:xfrm>
            <a:off x="1421130" y="180992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Approach1</a:t>
            </a:r>
            <a:endParaRPr lang="ko-KR" altLang="en-US" sz="3600" b="1" dirty="0"/>
          </a:p>
        </p:txBody>
      </p:sp>
      <p:pic>
        <p:nvPicPr>
          <p:cNvPr id="8" name="그래픽 7" descr="문서 윤곽선">
            <a:extLst>
              <a:ext uri="{FF2B5EF4-FFF2-40B4-BE49-F238E27FC236}">
                <a16:creationId xmlns:a16="http://schemas.microsoft.com/office/drawing/2014/main" id="{84E46327-14DD-4CAE-A6F0-4E3A0DE10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0911" y="1354841"/>
            <a:ext cx="1744980" cy="1744980"/>
          </a:xfrm>
          <a:prstGeom prst="rect">
            <a:avLst/>
          </a:prstGeom>
        </p:spPr>
      </p:pic>
      <p:pic>
        <p:nvPicPr>
          <p:cNvPr id="9" name="그래픽 8" descr="문서 윤곽선">
            <a:extLst>
              <a:ext uri="{FF2B5EF4-FFF2-40B4-BE49-F238E27FC236}">
                <a16:creationId xmlns:a16="http://schemas.microsoft.com/office/drawing/2014/main" id="{D252633B-E0DF-4BB9-BF90-FAA2B4D02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5491" y="3876020"/>
            <a:ext cx="1744980" cy="174498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4F06F83-1E99-4447-ADCB-A2FD26EA897B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7280911" y="2227331"/>
            <a:ext cx="17449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403C81-7DC4-4FB5-AA47-0EC5F6D2BA7E}"/>
              </a:ext>
            </a:extLst>
          </p:cNvPr>
          <p:cNvSpPr txBox="1"/>
          <p:nvPr/>
        </p:nvSpPr>
        <p:spPr>
          <a:xfrm>
            <a:off x="6583681" y="1557232"/>
            <a:ext cx="1661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1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8E5C0A-6811-4E31-AFB4-469AA727DDA8}"/>
              </a:ext>
            </a:extLst>
          </p:cNvPr>
          <p:cNvSpPr txBox="1"/>
          <p:nvPr/>
        </p:nvSpPr>
        <p:spPr>
          <a:xfrm>
            <a:off x="6583681" y="2463521"/>
            <a:ext cx="98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/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148A9-266D-4309-AB32-E2B928618011}"/>
                  </a:ext>
                </a:extLst>
              </p:cNvPr>
              <p:cNvSpPr txBox="1"/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148A9-266D-4309-AB32-E2B92861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2429722"/>
                <a:ext cx="571500" cy="4001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5DD95C-5399-4972-B153-3CA8CA8196E3}"/>
                  </a:ext>
                </a:extLst>
              </p:cNvPr>
              <p:cNvSpPr txBox="1"/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5DD95C-5399-4972-B153-3CA8CA81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1" y="1745262"/>
                <a:ext cx="571500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B9E646-4538-4B8A-8479-308961844BE5}"/>
                  </a:ext>
                </a:extLst>
              </p:cNvPr>
              <p:cNvSpPr txBox="1"/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B9E646-4538-4B8A-8479-308961844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21" y="2987032"/>
                <a:ext cx="74676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/>
              <p:nvPr/>
            </p:nvSpPr>
            <p:spPr>
              <a:xfrm>
                <a:off x="10073641" y="5510432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9CE688-F11A-48E6-B2D8-1B60C73E2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1" y="5510432"/>
                <a:ext cx="92202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5CB8543-775F-4682-8E28-B4CD4EDF9B5B}"/>
              </a:ext>
            </a:extLst>
          </p:cNvPr>
          <p:cNvCxnSpPr>
            <a:stCxn id="19" idx="3"/>
            <a:endCxn id="18" idx="3"/>
          </p:cNvCxnSpPr>
          <p:nvPr/>
        </p:nvCxnSpPr>
        <p:spPr>
          <a:xfrm>
            <a:off x="8439151" y="1945317"/>
            <a:ext cx="12700" cy="684460"/>
          </a:xfrm>
          <a:prstGeom prst="curvedConnector3">
            <a:avLst>
              <a:gd name="adj1" fmla="val 906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64F2F-041B-46AA-8863-8C855227F16F}"/>
                  </a:ext>
                </a:extLst>
              </p:cNvPr>
              <p:cNvSpPr txBox="1"/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D64F2F-041B-46AA-8863-8C855227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3" y="2087682"/>
                <a:ext cx="1512569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연결선: 꺾임 29">
            <a:extLst>
              <a:ext uri="{FF2B5EF4-FFF2-40B4-BE49-F238E27FC236}">
                <a16:creationId xmlns:a16="http://schemas.microsoft.com/office/drawing/2014/main" id="{FEA4DBC0-1344-4DEF-BB9C-0AAD8B1452F4}"/>
              </a:ext>
            </a:extLst>
          </p:cNvPr>
          <p:cNvCxnSpPr>
            <a:cxnSpLocks/>
            <a:stCxn id="20" idx="3"/>
            <a:endCxn id="9" idx="0"/>
          </p:cNvCxnSpPr>
          <p:nvPr/>
        </p:nvCxnSpPr>
        <p:spPr>
          <a:xfrm>
            <a:off x="8526781" y="3248642"/>
            <a:ext cx="1981200" cy="62737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BE10F7-F7E3-421B-A1B8-A930824EB401}"/>
                  </a:ext>
                </a:extLst>
              </p:cNvPr>
              <p:cNvSpPr txBox="1"/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BE10F7-F7E3-421B-A1B8-A930824EB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92" y="3081277"/>
                <a:ext cx="1512569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래픽 42" descr="문서 윤곽선">
            <a:extLst>
              <a:ext uri="{FF2B5EF4-FFF2-40B4-BE49-F238E27FC236}">
                <a16:creationId xmlns:a16="http://schemas.microsoft.com/office/drawing/2014/main" id="{6D554986-D800-4961-8785-BB91EA340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1575" y="2674350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/>
              <p:nvPr/>
            </p:nvSpPr>
            <p:spPr>
              <a:xfrm>
                <a:off x="3402330" y="4444075"/>
                <a:ext cx="922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30" y="4444075"/>
                <a:ext cx="92202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29">
            <a:extLst>
              <a:ext uri="{FF2B5EF4-FFF2-40B4-BE49-F238E27FC236}">
                <a16:creationId xmlns:a16="http://schemas.microsoft.com/office/drawing/2014/main" id="{1EB50E23-E2D9-43BC-9A02-7F7B5576310B}"/>
              </a:ext>
            </a:extLst>
          </p:cNvPr>
          <p:cNvCxnSpPr>
            <a:cxnSpLocks/>
            <a:stCxn id="17" idx="3"/>
            <a:endCxn id="43" idx="1"/>
          </p:cNvCxnSpPr>
          <p:nvPr/>
        </p:nvCxnSpPr>
        <p:spPr>
          <a:xfrm>
            <a:off x="1504699" y="3265943"/>
            <a:ext cx="1676876" cy="28089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/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Approach2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/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/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blipFill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/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F6431D2-2E1F-49C0-8AA1-FD4C00761C3A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rot="16200000" flipH="1">
            <a:off x="1126482" y="3543820"/>
            <a:ext cx="537986" cy="505451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15">
            <a:extLst>
              <a:ext uri="{FF2B5EF4-FFF2-40B4-BE49-F238E27FC236}">
                <a16:creationId xmlns:a16="http://schemas.microsoft.com/office/drawing/2014/main" id="{B823F369-5ADA-4E87-9E51-07A22576054E}"/>
              </a:ext>
            </a:extLst>
          </p:cNvPr>
          <p:cNvCxnSpPr>
            <a:cxnSpLocks/>
            <a:stCxn id="44" idx="2"/>
            <a:endCxn id="14" idx="4"/>
          </p:cNvCxnSpPr>
          <p:nvPr/>
        </p:nvCxnSpPr>
        <p:spPr>
          <a:xfrm rot="5400000" flipH="1">
            <a:off x="2557235" y="3661190"/>
            <a:ext cx="397072" cy="2215139"/>
          </a:xfrm>
          <a:prstGeom prst="curvedConnector3">
            <a:avLst>
              <a:gd name="adj1" fmla="val -3131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29">
            <a:extLst>
              <a:ext uri="{FF2B5EF4-FFF2-40B4-BE49-F238E27FC236}">
                <a16:creationId xmlns:a16="http://schemas.microsoft.com/office/drawing/2014/main" id="{3EB5A6FE-EE2A-460E-8DDC-CF398EE12FFF}"/>
              </a:ext>
            </a:extLst>
          </p:cNvPr>
          <p:cNvCxnSpPr>
            <a:cxnSpLocks/>
            <a:stCxn id="14" idx="6"/>
            <a:endCxn id="44" idx="1"/>
          </p:cNvCxnSpPr>
          <p:nvPr/>
        </p:nvCxnSpPr>
        <p:spPr>
          <a:xfrm>
            <a:off x="1882140" y="4317881"/>
            <a:ext cx="1520190" cy="387804"/>
          </a:xfrm>
          <a:prstGeom prst="curvedConnector3">
            <a:avLst>
              <a:gd name="adj1" fmla="val 510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29">
            <a:extLst>
              <a:ext uri="{FF2B5EF4-FFF2-40B4-BE49-F238E27FC236}">
                <a16:creationId xmlns:a16="http://schemas.microsoft.com/office/drawing/2014/main" id="{4B685AF4-89AD-4A15-A1CE-A08739BAD3DF}"/>
              </a:ext>
            </a:extLst>
          </p:cNvPr>
          <p:cNvCxnSpPr>
            <a:cxnSpLocks/>
            <a:stCxn id="17" idx="2"/>
            <a:endCxn id="14" idx="2"/>
          </p:cNvCxnSpPr>
          <p:nvPr/>
        </p:nvCxnSpPr>
        <p:spPr>
          <a:xfrm rot="16200000" flipH="1">
            <a:off x="883342" y="3786961"/>
            <a:ext cx="790328" cy="27151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6519C2-E8C2-4B25-BEEB-4A034FC84CF1}"/>
              </a:ext>
            </a:extLst>
          </p:cNvPr>
          <p:cNvSpPr txBox="1"/>
          <p:nvPr/>
        </p:nvSpPr>
        <p:spPr>
          <a:xfrm>
            <a:off x="1947720" y="1104406"/>
            <a:ext cx="475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Solid</a:t>
            </a:r>
            <a:r>
              <a:rPr lang="en-US" altLang="ko-KR" dirty="0"/>
              <a:t> : Generation process</a:t>
            </a:r>
          </a:p>
          <a:p>
            <a:r>
              <a:rPr lang="en-US" altLang="ko-KR" b="1" dirty="0"/>
              <a:t>Dashed</a:t>
            </a:r>
            <a:r>
              <a:rPr lang="en-US" altLang="ko-KR" dirty="0"/>
              <a:t> : Variational Approximation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0E182D-E2EB-4AF6-AD51-E657847BD0A8}"/>
              </a:ext>
            </a:extLst>
          </p:cNvPr>
          <p:cNvSpPr txBox="1"/>
          <p:nvPr/>
        </p:nvSpPr>
        <p:spPr>
          <a:xfrm>
            <a:off x="8280535" y="5349902"/>
            <a:ext cx="1744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?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0195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문서 윤곽선">
            <a:extLst>
              <a:ext uri="{FF2B5EF4-FFF2-40B4-BE49-F238E27FC236}">
                <a16:creationId xmlns:a16="http://schemas.microsoft.com/office/drawing/2014/main" id="{878FB93B-BE8A-4D0D-80F0-87D9B3586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930" y="1354841"/>
            <a:ext cx="1744980" cy="1744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BE11F-3EA6-498A-9B27-323D932EF30B}"/>
              </a:ext>
            </a:extLst>
          </p:cNvPr>
          <p:cNvSpPr txBox="1"/>
          <p:nvPr/>
        </p:nvSpPr>
        <p:spPr>
          <a:xfrm>
            <a:off x="1421130" y="180992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Approach1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/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래픽 42" descr="문서 윤곽선">
            <a:extLst>
              <a:ext uri="{FF2B5EF4-FFF2-40B4-BE49-F238E27FC236}">
                <a16:creationId xmlns:a16="http://schemas.microsoft.com/office/drawing/2014/main" id="{6D554986-D800-4961-8785-BB91EA340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1575" y="2674350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/>
              <p:nvPr/>
            </p:nvSpPr>
            <p:spPr>
              <a:xfrm>
                <a:off x="3781424" y="4461397"/>
                <a:ext cx="46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24" y="4461397"/>
                <a:ext cx="4610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29">
            <a:extLst>
              <a:ext uri="{FF2B5EF4-FFF2-40B4-BE49-F238E27FC236}">
                <a16:creationId xmlns:a16="http://schemas.microsoft.com/office/drawing/2014/main" id="{1EB50E23-E2D9-43BC-9A02-7F7B5576310B}"/>
              </a:ext>
            </a:extLst>
          </p:cNvPr>
          <p:cNvCxnSpPr>
            <a:cxnSpLocks/>
            <a:stCxn id="17" idx="3"/>
            <a:endCxn id="44" idx="0"/>
          </p:cNvCxnSpPr>
          <p:nvPr/>
        </p:nvCxnSpPr>
        <p:spPr>
          <a:xfrm>
            <a:off x="1504699" y="3265943"/>
            <a:ext cx="2507231" cy="119545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/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/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/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/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F6431D2-2E1F-49C0-8AA1-FD4C00761C3A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rot="16200000" flipH="1">
            <a:off x="1126482" y="3543820"/>
            <a:ext cx="537986" cy="505451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15">
            <a:extLst>
              <a:ext uri="{FF2B5EF4-FFF2-40B4-BE49-F238E27FC236}">
                <a16:creationId xmlns:a16="http://schemas.microsoft.com/office/drawing/2014/main" id="{B823F369-5ADA-4E87-9E51-07A22576054E}"/>
              </a:ext>
            </a:extLst>
          </p:cNvPr>
          <p:cNvCxnSpPr>
            <a:cxnSpLocks/>
            <a:stCxn id="44" idx="2"/>
            <a:endCxn id="14" idx="4"/>
          </p:cNvCxnSpPr>
          <p:nvPr/>
        </p:nvCxnSpPr>
        <p:spPr>
          <a:xfrm rot="5400000" flipH="1">
            <a:off x="2622869" y="3595556"/>
            <a:ext cx="414394" cy="2363729"/>
          </a:xfrm>
          <a:prstGeom prst="curvedConnector3">
            <a:avLst>
              <a:gd name="adj1" fmla="val -55165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29">
            <a:extLst>
              <a:ext uri="{FF2B5EF4-FFF2-40B4-BE49-F238E27FC236}">
                <a16:creationId xmlns:a16="http://schemas.microsoft.com/office/drawing/2014/main" id="{3EB5A6FE-EE2A-460E-8DDC-CF398EE12FFF}"/>
              </a:ext>
            </a:extLst>
          </p:cNvPr>
          <p:cNvCxnSpPr>
            <a:cxnSpLocks/>
            <a:stCxn id="14" idx="6"/>
            <a:endCxn id="44" idx="1"/>
          </p:cNvCxnSpPr>
          <p:nvPr/>
        </p:nvCxnSpPr>
        <p:spPr>
          <a:xfrm>
            <a:off x="1882140" y="4317881"/>
            <a:ext cx="1899284" cy="40512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29">
            <a:extLst>
              <a:ext uri="{FF2B5EF4-FFF2-40B4-BE49-F238E27FC236}">
                <a16:creationId xmlns:a16="http://schemas.microsoft.com/office/drawing/2014/main" id="{4B685AF4-89AD-4A15-A1CE-A08739BAD3DF}"/>
              </a:ext>
            </a:extLst>
          </p:cNvPr>
          <p:cNvCxnSpPr>
            <a:cxnSpLocks/>
            <a:stCxn id="17" idx="2"/>
            <a:endCxn id="14" idx="2"/>
          </p:cNvCxnSpPr>
          <p:nvPr/>
        </p:nvCxnSpPr>
        <p:spPr>
          <a:xfrm rot="16200000" flipH="1">
            <a:off x="883342" y="3786961"/>
            <a:ext cx="790328" cy="27151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6519C2-E8C2-4B25-BEEB-4A034FC84CF1}"/>
              </a:ext>
            </a:extLst>
          </p:cNvPr>
          <p:cNvSpPr txBox="1"/>
          <p:nvPr/>
        </p:nvSpPr>
        <p:spPr>
          <a:xfrm>
            <a:off x="1947720" y="1104406"/>
            <a:ext cx="475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Solid</a:t>
            </a:r>
            <a:r>
              <a:rPr lang="en-US" altLang="ko-KR" dirty="0"/>
              <a:t> : Generation process</a:t>
            </a:r>
          </a:p>
          <a:p>
            <a:r>
              <a:rPr lang="en-US" altLang="ko-KR" b="1" dirty="0"/>
              <a:t>Dashed</a:t>
            </a:r>
            <a:r>
              <a:rPr lang="en-US" altLang="ko-KR" dirty="0"/>
              <a:t> : Variational Approximation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79570D-BBC4-4EA8-946D-5F113E25B3D1}"/>
              </a:ext>
            </a:extLst>
          </p:cNvPr>
          <p:cNvGrpSpPr/>
          <p:nvPr/>
        </p:nvGrpSpPr>
        <p:grpSpPr>
          <a:xfrm>
            <a:off x="6597456" y="676552"/>
            <a:ext cx="4831856" cy="5853566"/>
            <a:chOff x="5412424" y="0"/>
            <a:chExt cx="5289138" cy="6757694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A11542D8-39F7-49E0-B5A3-61EE04CDCC59}"/>
                </a:ext>
              </a:extLst>
            </p:cNvPr>
            <p:cNvSpPr/>
            <p:nvPr/>
          </p:nvSpPr>
          <p:spPr>
            <a:xfrm>
              <a:off x="5657967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EDC4F6E-E81A-4301-968A-C8922E342F48}"/>
                </a:ext>
              </a:extLst>
            </p:cNvPr>
            <p:cNvSpPr/>
            <p:nvPr/>
          </p:nvSpPr>
          <p:spPr>
            <a:xfrm>
              <a:off x="9322902" y="5559124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804DEDC-A25F-4415-A365-3275756FBD33}"/>
                </a:ext>
              </a:extLst>
            </p:cNvPr>
            <p:cNvCxnSpPr>
              <a:cxnSpLocks/>
              <a:stCxn id="59" idx="2"/>
              <a:endCxn id="66" idx="0"/>
            </p:cNvCxnSpPr>
            <p:nvPr/>
          </p:nvCxnSpPr>
          <p:spPr>
            <a:xfrm flipH="1">
              <a:off x="6184099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1AED478-4758-4872-9D12-F8F6949385CE}"/>
                </a:ext>
              </a:extLst>
            </p:cNvPr>
            <p:cNvCxnSpPr>
              <a:cxnSpLocks/>
              <a:stCxn id="68" idx="2"/>
              <a:endCxn id="59" idx="0"/>
            </p:cNvCxnSpPr>
            <p:nvPr/>
          </p:nvCxnSpPr>
          <p:spPr>
            <a:xfrm>
              <a:off x="6175272" y="5204817"/>
              <a:ext cx="8827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89216BD-929F-45DB-AAA5-E70B8ED97CDD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9849034" y="4948973"/>
              <a:ext cx="638" cy="623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E1B7E68-C5D6-4834-B7C4-96F8DD5118D2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9849034" y="5985327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/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shifted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right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)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blipFill>
                  <a:blip r:embed="rId10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/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altLang="ko-KR" sz="1050" dirty="0"/>
                        <m:t>(</m:t>
                      </m:r>
                      <m:r>
                        <m:rPr>
                          <m:nor/>
                        </m:rPr>
                        <a:rPr lang="en-US" altLang="ko-KR" sz="1050" dirty="0"/>
                        <m:t>shifted</m:t>
                      </m:r>
                      <m:r>
                        <m:rPr>
                          <m:nor/>
                        </m:rPr>
                        <a:rPr lang="en-US" altLang="ko-KR" sz="1050" dirty="0"/>
                        <m:t> </m:t>
                      </m:r>
                      <m:r>
                        <m:rPr>
                          <m:nor/>
                        </m:rPr>
                        <a:rPr lang="en-US" altLang="ko-KR" sz="1050" dirty="0"/>
                        <m:t>right</m:t>
                      </m:r>
                      <m:r>
                        <m:rPr>
                          <m:nor/>
                        </m:rPr>
                        <a:rPr lang="en-US" altLang="ko-KR" sz="1050" dirty="0"/>
                        <m:t>)</m:t>
                      </m:r>
                    </m:oMath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blipFill>
                  <a:blip r:embed="rId11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E17C3D65-9619-4D4F-BA14-AC5DEF202C98}"/>
                </a:ext>
              </a:extLst>
            </p:cNvPr>
            <p:cNvSpPr/>
            <p:nvPr/>
          </p:nvSpPr>
          <p:spPr>
            <a:xfrm>
              <a:off x="5412424" y="4314150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C5DBFCC-DCEB-4392-B60F-02DE33446793}"/>
                </a:ext>
              </a:extLst>
            </p:cNvPr>
            <p:cNvSpPr/>
            <p:nvPr/>
          </p:nvSpPr>
          <p:spPr>
            <a:xfrm>
              <a:off x="9091399" y="1764256"/>
              <a:ext cx="1525695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E8D7EAE-2773-4749-B32C-115D2B8DEE47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9849036" y="3672209"/>
              <a:ext cx="5210" cy="4475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9668F59-0800-4713-AB18-A467EC751114}"/>
                </a:ext>
              </a:extLst>
            </p:cNvPr>
            <p:cNvSpPr/>
            <p:nvPr/>
          </p:nvSpPr>
          <p:spPr>
            <a:xfrm>
              <a:off x="9328114" y="324600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0704015-1A01-4F28-821E-6766C7E0BD7D}"/>
                </a:ext>
              </a:extLst>
            </p:cNvPr>
            <p:cNvSpPr/>
            <p:nvPr/>
          </p:nvSpPr>
          <p:spPr>
            <a:xfrm>
              <a:off x="9328114" y="2926165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6CC0EEEE-7E34-46DA-8718-C0497D6B5253}"/>
                </a:ext>
              </a:extLst>
            </p:cNvPr>
            <p:cNvSpPr/>
            <p:nvPr/>
          </p:nvSpPr>
          <p:spPr>
            <a:xfrm>
              <a:off x="9328114" y="219449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776B8F4-DF25-47C8-B858-BBFCBABC9462}"/>
                </a:ext>
              </a:extLst>
            </p:cNvPr>
            <p:cNvSpPr/>
            <p:nvPr/>
          </p:nvSpPr>
          <p:spPr>
            <a:xfrm>
              <a:off x="9328114" y="1901838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7AD48C8-99E5-4B14-827F-E5994B34DD20}"/>
                </a:ext>
              </a:extLst>
            </p:cNvPr>
            <p:cNvSpPr/>
            <p:nvPr/>
          </p:nvSpPr>
          <p:spPr>
            <a:xfrm>
              <a:off x="9322902" y="4373729"/>
              <a:ext cx="1052264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401D99A-7BED-49C9-BDAF-12DADB4BC891}"/>
                </a:ext>
              </a:extLst>
            </p:cNvPr>
            <p:cNvSpPr/>
            <p:nvPr/>
          </p:nvSpPr>
          <p:spPr>
            <a:xfrm>
              <a:off x="9322902" y="408373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8643167-092B-4CB1-9C73-A6BEF1674403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9854247" y="152201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087243E-6EE8-457C-911E-F21AD093BA51}"/>
                </a:ext>
              </a:extLst>
            </p:cNvPr>
            <p:cNvSpPr/>
            <p:nvPr/>
          </p:nvSpPr>
          <p:spPr>
            <a:xfrm>
              <a:off x="9366423" y="1285564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2D1D3D8E-3BB0-446A-AC24-92785534FCF0}"/>
                </a:ext>
              </a:extLst>
            </p:cNvPr>
            <p:cNvSpPr/>
            <p:nvPr/>
          </p:nvSpPr>
          <p:spPr>
            <a:xfrm>
              <a:off x="9365783" y="75249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52F9343-0897-4957-BAF4-5DB1B6F74A2F}"/>
                </a:ext>
              </a:extLst>
            </p:cNvPr>
            <p:cNvCxnSpPr>
              <a:cxnSpLocks/>
            </p:cNvCxnSpPr>
            <p:nvPr/>
          </p:nvCxnSpPr>
          <p:spPr>
            <a:xfrm>
              <a:off x="9891915" y="1043323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32F7D1E-9132-43D7-8D63-72A83988A60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46" y="50953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BD7B4A-C827-4953-95A8-DD61A53558AB}"/>
                </a:ext>
              </a:extLst>
            </p:cNvPr>
            <p:cNvSpPr txBox="1"/>
            <p:nvPr/>
          </p:nvSpPr>
          <p:spPr>
            <a:xfrm>
              <a:off x="9218053" y="0"/>
              <a:ext cx="1261960" cy="44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Output Probability</a:t>
              </a:r>
              <a:endParaRPr lang="ko-KR" altLang="en-US" sz="1050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3D5303F-D9D4-4C7D-B8EF-7E891DFD0840}"/>
                </a:ext>
              </a:extLst>
            </p:cNvPr>
            <p:cNvCxnSpPr>
              <a:cxnSpLocks/>
              <a:stCxn id="59" idx="3"/>
              <a:endCxn id="84" idx="1"/>
            </p:cNvCxnSpPr>
            <p:nvPr/>
          </p:nvCxnSpPr>
          <p:spPr>
            <a:xfrm>
              <a:off x="6710231" y="5785833"/>
              <a:ext cx="6612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CD49F45-B976-4044-8A7D-3D3AFDD316E4}"/>
                </a:ext>
              </a:extLst>
            </p:cNvPr>
            <p:cNvSpPr/>
            <p:nvPr/>
          </p:nvSpPr>
          <p:spPr>
            <a:xfrm>
              <a:off x="7371526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18FCB04D-74D8-4F42-80C8-9D5C7E9BC2ED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 flipH="1">
              <a:off x="7897657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501AC53-1719-4938-A23D-805BDF50A742}"/>
                </a:ext>
              </a:extLst>
            </p:cNvPr>
            <p:cNvCxnSpPr>
              <a:cxnSpLocks/>
              <a:stCxn id="84" idx="3"/>
              <a:endCxn id="60" idx="1"/>
            </p:cNvCxnSpPr>
            <p:nvPr/>
          </p:nvCxnSpPr>
          <p:spPr>
            <a:xfrm flipV="1">
              <a:off x="8423790" y="5772226"/>
              <a:ext cx="899112" cy="13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B24D7E1-769E-4CF9-AD95-DDE476BE7B83}"/>
                </a:ext>
              </a:extLst>
            </p:cNvPr>
            <p:cNvCxnSpPr>
              <a:cxnSpLocks/>
              <a:stCxn id="88" idx="2"/>
              <a:endCxn id="84" idx="0"/>
            </p:cNvCxnSpPr>
            <p:nvPr/>
          </p:nvCxnSpPr>
          <p:spPr>
            <a:xfrm flipH="1">
              <a:off x="7897658" y="5204816"/>
              <a:ext cx="6419" cy="3679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00D19E77-DC56-42ED-B218-4C49EA9978D5}"/>
                </a:ext>
              </a:extLst>
            </p:cNvPr>
            <p:cNvSpPr/>
            <p:nvPr/>
          </p:nvSpPr>
          <p:spPr>
            <a:xfrm>
              <a:off x="7141229" y="4314149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/>
                <p:nvPr/>
              </p:nvSpPr>
              <p:spPr>
                <a:xfrm>
                  <a:off x="7214674" y="6366848"/>
                  <a:ext cx="1365967" cy="3908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ko-KR" altLang="en-US" sz="1600" b="1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674" y="6366848"/>
                  <a:ext cx="1365967" cy="3908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화살표 연결선 63">
              <a:extLst>
                <a:ext uri="{FF2B5EF4-FFF2-40B4-BE49-F238E27FC236}">
                  <a16:creationId xmlns:a16="http://schemas.microsoft.com/office/drawing/2014/main" id="{FAAF9F92-7E03-4935-ADF1-10675BBFD1D2}"/>
                </a:ext>
              </a:extLst>
            </p:cNvPr>
            <p:cNvCxnSpPr>
              <a:cxnSpLocks/>
              <a:stCxn id="95" idx="2"/>
              <a:endCxn id="68" idx="0"/>
            </p:cNvCxnSpPr>
            <p:nvPr/>
          </p:nvCxnSpPr>
          <p:spPr>
            <a:xfrm rot="5400000">
              <a:off x="5860193" y="3998485"/>
              <a:ext cx="630744" cy="58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/>
                <p:nvPr/>
              </p:nvSpPr>
              <p:spPr>
                <a:xfrm>
                  <a:off x="7641823" y="3297309"/>
                  <a:ext cx="532298" cy="3798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823" y="3297309"/>
                  <a:ext cx="532298" cy="379823"/>
                </a:xfrm>
                <a:prstGeom prst="roundRect">
                  <a:avLst/>
                </a:prstGeom>
                <a:blipFill>
                  <a:blip r:embed="rId13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C8D8D2E-7F94-42C5-83EC-D578842AC6DF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655253" y="2946622"/>
            <a:ext cx="0" cy="264597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A5BD85-D5F8-460E-93C2-4BCA34A6C145}"/>
              </a:ext>
            </a:extLst>
          </p:cNvPr>
          <p:cNvSpPr txBox="1"/>
          <p:nvPr/>
        </p:nvSpPr>
        <p:spPr>
          <a:xfrm>
            <a:off x="9988062" y="3936956"/>
            <a:ext cx="1329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/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  <a:blipFill>
                <a:blip r:embed="rId1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A0E2D1AD-DF3B-47A5-8F0E-8DB8BF566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911665"/>
              </p:ext>
            </p:extLst>
          </p:nvPr>
        </p:nvGraphicFramePr>
        <p:xfrm>
          <a:off x="7339747" y="138732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D7778C1-2FC2-4B27-A9ED-C1A0D3EB1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10700"/>
              </p:ext>
            </p:extLst>
          </p:nvPr>
        </p:nvGraphicFramePr>
        <p:xfrm>
          <a:off x="7806450" y="138732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/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4759410C-B9C4-4FBD-B134-58A1CCDEDB6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54802" y="964956"/>
            <a:ext cx="3597650" cy="376999"/>
          </a:xfrm>
          <a:prstGeom prst="rect">
            <a:avLst/>
          </a:prstGeom>
        </p:spPr>
      </p:pic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68B2B34E-C285-4C46-969B-C0739A682BA9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rot="5400000" flipH="1" flipV="1">
            <a:off x="7171311" y="3223399"/>
            <a:ext cx="438317" cy="191168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5">
            <a:extLst>
              <a:ext uri="{FF2B5EF4-FFF2-40B4-BE49-F238E27FC236}">
                <a16:creationId xmlns:a16="http://schemas.microsoft.com/office/drawing/2014/main" id="{9FCF9CC7-01DD-4EDE-B342-353704B74B8B}"/>
              </a:ext>
            </a:extLst>
          </p:cNvPr>
          <p:cNvCxnSpPr>
            <a:cxnSpLocks/>
            <a:stCxn id="92" idx="0"/>
            <a:endCxn id="107" idx="2"/>
          </p:cNvCxnSpPr>
          <p:nvPr/>
        </p:nvCxnSpPr>
        <p:spPr>
          <a:xfrm rot="16200000" flipV="1">
            <a:off x="8198559" y="2854017"/>
            <a:ext cx="432887" cy="924491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29">
            <a:extLst>
              <a:ext uri="{FF2B5EF4-FFF2-40B4-BE49-F238E27FC236}">
                <a16:creationId xmlns:a16="http://schemas.microsoft.com/office/drawing/2014/main" id="{8DD8614C-FF29-43FF-82BE-54A87BFB97F2}"/>
              </a:ext>
            </a:extLst>
          </p:cNvPr>
          <p:cNvCxnSpPr>
            <a:cxnSpLocks/>
            <a:stCxn id="88" idx="0"/>
            <a:endCxn id="138" idx="4"/>
          </p:cNvCxnSpPr>
          <p:nvPr/>
        </p:nvCxnSpPr>
        <p:spPr>
          <a:xfrm rot="5400000" flipH="1" flipV="1">
            <a:off x="8969781" y="3747670"/>
            <a:ext cx="569739" cy="76192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29">
            <a:extLst>
              <a:ext uri="{FF2B5EF4-FFF2-40B4-BE49-F238E27FC236}">
                <a16:creationId xmlns:a16="http://schemas.microsoft.com/office/drawing/2014/main" id="{065D8F96-EFC6-4800-90CD-C185E9421A08}"/>
              </a:ext>
            </a:extLst>
          </p:cNvPr>
          <p:cNvCxnSpPr>
            <a:cxnSpLocks/>
            <a:stCxn id="92" idx="3"/>
            <a:endCxn id="138" idx="2"/>
          </p:cNvCxnSpPr>
          <p:nvPr/>
        </p:nvCxnSpPr>
        <p:spPr>
          <a:xfrm flipV="1">
            <a:off x="9120385" y="3679259"/>
            <a:ext cx="354452" cy="1795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순서도: 논리합 137">
            <a:extLst>
              <a:ext uri="{FF2B5EF4-FFF2-40B4-BE49-F238E27FC236}">
                <a16:creationId xmlns:a16="http://schemas.microsoft.com/office/drawing/2014/main" id="{70D1A8F1-FDB5-4A02-BF64-8A0BD2CC04DE}"/>
              </a:ext>
            </a:extLst>
          </p:cNvPr>
          <p:cNvSpPr/>
          <p:nvPr/>
        </p:nvSpPr>
        <p:spPr>
          <a:xfrm>
            <a:off x="9474837" y="3514756"/>
            <a:ext cx="321551" cy="329006"/>
          </a:xfrm>
          <a:prstGeom prst="flowChar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연결선: 꺾임 29">
            <a:extLst>
              <a:ext uri="{FF2B5EF4-FFF2-40B4-BE49-F238E27FC236}">
                <a16:creationId xmlns:a16="http://schemas.microsoft.com/office/drawing/2014/main" id="{77AE9B5C-9355-415B-8A7B-6C353A5C4328}"/>
              </a:ext>
            </a:extLst>
          </p:cNvPr>
          <p:cNvCxnSpPr>
            <a:cxnSpLocks/>
            <a:stCxn id="138" idx="6"/>
            <a:endCxn id="71" idx="1"/>
          </p:cNvCxnSpPr>
          <p:nvPr/>
        </p:nvCxnSpPr>
        <p:spPr>
          <a:xfrm flipV="1">
            <a:off x="9796388" y="3672858"/>
            <a:ext cx="378220" cy="640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29">
            <a:extLst>
              <a:ext uri="{FF2B5EF4-FFF2-40B4-BE49-F238E27FC236}">
                <a16:creationId xmlns:a16="http://schemas.microsoft.com/office/drawing/2014/main" id="{89BD980B-67A3-4521-86CB-1003F8C827D8}"/>
              </a:ext>
            </a:extLst>
          </p:cNvPr>
          <p:cNvCxnSpPr>
            <a:cxnSpLocks/>
            <a:stCxn id="88" idx="0"/>
            <a:endCxn id="92" idx="2"/>
          </p:cNvCxnSpPr>
          <p:nvPr/>
        </p:nvCxnSpPr>
        <p:spPr>
          <a:xfrm rot="5400000" flipH="1" flipV="1">
            <a:off x="8599573" y="4135828"/>
            <a:ext cx="551789" cy="355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4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문서 윤곽선">
            <a:extLst>
              <a:ext uri="{FF2B5EF4-FFF2-40B4-BE49-F238E27FC236}">
                <a16:creationId xmlns:a16="http://schemas.microsoft.com/office/drawing/2014/main" id="{878FB93B-BE8A-4D0D-80F0-87D9B3586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930" y="1354841"/>
            <a:ext cx="1744980" cy="1744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BE11F-3EA6-498A-9B27-323D932EF30B}"/>
              </a:ext>
            </a:extLst>
          </p:cNvPr>
          <p:cNvSpPr txBox="1"/>
          <p:nvPr/>
        </p:nvSpPr>
        <p:spPr>
          <a:xfrm>
            <a:off x="1421130" y="180992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Approach1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/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D25FBF-40FE-448B-AE94-3A158F6FB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00" y="3004333"/>
                <a:ext cx="7238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그래픽 42" descr="문서 윤곽선">
            <a:extLst>
              <a:ext uri="{FF2B5EF4-FFF2-40B4-BE49-F238E27FC236}">
                <a16:creationId xmlns:a16="http://schemas.microsoft.com/office/drawing/2014/main" id="{6D554986-D800-4961-8785-BB91EA340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1575" y="2674350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/>
              <p:nvPr/>
            </p:nvSpPr>
            <p:spPr>
              <a:xfrm>
                <a:off x="3781424" y="4461397"/>
                <a:ext cx="46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65148C-6496-496C-9C09-ECEA032DF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24" y="4461397"/>
                <a:ext cx="4610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29">
            <a:extLst>
              <a:ext uri="{FF2B5EF4-FFF2-40B4-BE49-F238E27FC236}">
                <a16:creationId xmlns:a16="http://schemas.microsoft.com/office/drawing/2014/main" id="{1EB50E23-E2D9-43BC-9A02-7F7B5576310B}"/>
              </a:ext>
            </a:extLst>
          </p:cNvPr>
          <p:cNvCxnSpPr>
            <a:cxnSpLocks/>
            <a:stCxn id="17" idx="3"/>
            <a:endCxn id="44" idx="0"/>
          </p:cNvCxnSpPr>
          <p:nvPr/>
        </p:nvCxnSpPr>
        <p:spPr>
          <a:xfrm>
            <a:off x="1504699" y="3265943"/>
            <a:ext cx="2507231" cy="119545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/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76CCCA-80A8-43E6-B133-6E6D0C96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140" y="2023608"/>
                <a:ext cx="151256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/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3351EE-9EC4-414D-BC49-5C5DB3392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97" y="5081807"/>
                <a:ext cx="3981914" cy="6587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/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FB7B13-1B48-4248-B240-AEF4DE961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392" y="5808265"/>
                <a:ext cx="3922558" cy="745269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/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64D8CF1-B24C-46DD-B72C-D65688521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62" y="4065539"/>
                <a:ext cx="467878" cy="5046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F6431D2-2E1F-49C0-8AA1-FD4C00761C3A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rot="16200000" flipH="1">
            <a:off x="1126482" y="3543820"/>
            <a:ext cx="537986" cy="505451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15">
            <a:extLst>
              <a:ext uri="{FF2B5EF4-FFF2-40B4-BE49-F238E27FC236}">
                <a16:creationId xmlns:a16="http://schemas.microsoft.com/office/drawing/2014/main" id="{B823F369-5ADA-4E87-9E51-07A22576054E}"/>
              </a:ext>
            </a:extLst>
          </p:cNvPr>
          <p:cNvCxnSpPr>
            <a:cxnSpLocks/>
            <a:stCxn id="44" idx="2"/>
            <a:endCxn id="14" idx="4"/>
          </p:cNvCxnSpPr>
          <p:nvPr/>
        </p:nvCxnSpPr>
        <p:spPr>
          <a:xfrm rot="5400000" flipH="1">
            <a:off x="2622869" y="3595556"/>
            <a:ext cx="414394" cy="2363729"/>
          </a:xfrm>
          <a:prstGeom prst="curvedConnector3">
            <a:avLst>
              <a:gd name="adj1" fmla="val -55165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29">
            <a:extLst>
              <a:ext uri="{FF2B5EF4-FFF2-40B4-BE49-F238E27FC236}">
                <a16:creationId xmlns:a16="http://schemas.microsoft.com/office/drawing/2014/main" id="{3EB5A6FE-EE2A-460E-8DDC-CF398EE12FFF}"/>
              </a:ext>
            </a:extLst>
          </p:cNvPr>
          <p:cNvCxnSpPr>
            <a:cxnSpLocks/>
            <a:stCxn id="14" idx="6"/>
            <a:endCxn id="44" idx="1"/>
          </p:cNvCxnSpPr>
          <p:nvPr/>
        </p:nvCxnSpPr>
        <p:spPr>
          <a:xfrm>
            <a:off x="1882140" y="4317881"/>
            <a:ext cx="1899284" cy="40512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29">
            <a:extLst>
              <a:ext uri="{FF2B5EF4-FFF2-40B4-BE49-F238E27FC236}">
                <a16:creationId xmlns:a16="http://schemas.microsoft.com/office/drawing/2014/main" id="{4B685AF4-89AD-4A15-A1CE-A08739BAD3DF}"/>
              </a:ext>
            </a:extLst>
          </p:cNvPr>
          <p:cNvCxnSpPr>
            <a:cxnSpLocks/>
            <a:stCxn id="17" idx="2"/>
            <a:endCxn id="14" idx="2"/>
          </p:cNvCxnSpPr>
          <p:nvPr/>
        </p:nvCxnSpPr>
        <p:spPr>
          <a:xfrm rot="16200000" flipH="1">
            <a:off x="883342" y="3786961"/>
            <a:ext cx="790328" cy="27151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6519C2-E8C2-4B25-BEEB-4A034FC84CF1}"/>
              </a:ext>
            </a:extLst>
          </p:cNvPr>
          <p:cNvSpPr txBox="1"/>
          <p:nvPr/>
        </p:nvSpPr>
        <p:spPr>
          <a:xfrm>
            <a:off x="1947720" y="1104406"/>
            <a:ext cx="475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Solid</a:t>
            </a:r>
            <a:r>
              <a:rPr lang="en-US" altLang="ko-KR" dirty="0"/>
              <a:t> : Generation process</a:t>
            </a:r>
          </a:p>
          <a:p>
            <a:r>
              <a:rPr lang="en-US" altLang="ko-KR" b="1" dirty="0"/>
              <a:t>Dashed</a:t>
            </a:r>
            <a:r>
              <a:rPr lang="en-US" altLang="ko-KR" dirty="0"/>
              <a:t> : Variational Approximation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EDC4F6E-E81A-4301-968A-C8922E342F48}"/>
              </a:ext>
            </a:extLst>
          </p:cNvPr>
          <p:cNvSpPr/>
          <p:nvPr/>
        </p:nvSpPr>
        <p:spPr>
          <a:xfrm>
            <a:off x="10169847" y="5491908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Output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89216BD-929F-45DB-AAA5-E70B8ED97CDD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10650491" y="4963390"/>
            <a:ext cx="583" cy="540048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E1B7E68-C5D6-4834-B7C4-96F8DD5118D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10650491" y="5861088"/>
            <a:ext cx="0" cy="247869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F1A667B-581E-4013-97D1-5D59EF7A632D}"/>
                  </a:ext>
                </a:extLst>
              </p:cNvPr>
              <p:cNvSpPr txBox="1"/>
              <p:nvPr/>
            </p:nvSpPr>
            <p:spPr>
              <a:xfrm>
                <a:off x="10035535" y="6098947"/>
                <a:ext cx="1393777" cy="23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050" dirty="0"/>
                      <m:t>(</m:t>
                    </m:r>
                    <m:r>
                      <m:rPr>
                        <m:nor/>
                      </m:rPr>
                      <a:rPr lang="en-US" altLang="ko-KR" sz="1050" dirty="0"/>
                      <m:t>shifted</m:t>
                    </m:r>
                    <m:r>
                      <m:rPr>
                        <m:nor/>
                      </m:rPr>
                      <a:rPr lang="en-US" altLang="ko-KR" sz="1050" dirty="0"/>
                      <m:t> </m:t>
                    </m:r>
                    <m:r>
                      <m:rPr>
                        <m:nor/>
                      </m:rPr>
                      <a:rPr lang="en-US" altLang="ko-KR" sz="1050" dirty="0"/>
                      <m:t>right</m:t>
                    </m:r>
                    <m:r>
                      <m:rPr>
                        <m:nor/>
                      </m:rPr>
                      <a:rPr lang="en-US" altLang="ko-KR" sz="1050" dirty="0"/>
                      <m:t>)</m:t>
                    </m:r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F1A667B-581E-4013-97D1-5D59EF7A6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535" y="6098947"/>
                <a:ext cx="1393777" cy="235881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1C5DBFCC-DCEB-4392-B60F-02DE33446793}"/>
              </a:ext>
            </a:extLst>
          </p:cNvPr>
          <p:cNvSpPr/>
          <p:nvPr/>
        </p:nvSpPr>
        <p:spPr>
          <a:xfrm>
            <a:off x="9958359" y="2204764"/>
            <a:ext cx="1393788" cy="2889499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E8D7EAE-2773-4749-B32C-115D2B8DEE47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10650493" y="3857447"/>
            <a:ext cx="4760" cy="38767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9668F59-0800-4713-AB18-A467EC751114}"/>
              </a:ext>
            </a:extLst>
          </p:cNvPr>
          <p:cNvSpPr/>
          <p:nvPr/>
        </p:nvSpPr>
        <p:spPr>
          <a:xfrm>
            <a:off x="10174608" y="3488268"/>
            <a:ext cx="961289" cy="369180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en-US" altLang="ko-KR" sz="1000" dirty="0">
                <a:solidFill>
                  <a:sysClr val="windowText" lastClr="000000"/>
                </a:solidFill>
              </a:rPr>
              <a:t>Attention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0704015-1A01-4F28-821E-6766C7E0BD7D}"/>
              </a:ext>
            </a:extLst>
          </p:cNvPr>
          <p:cNvSpPr/>
          <p:nvPr/>
        </p:nvSpPr>
        <p:spPr>
          <a:xfrm>
            <a:off x="10174608" y="3211218"/>
            <a:ext cx="961289" cy="206487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CC0EEEE-7E34-46DA-8718-C0497D6B5253}"/>
              </a:ext>
            </a:extLst>
          </p:cNvPr>
          <p:cNvSpPr/>
          <p:nvPr/>
        </p:nvSpPr>
        <p:spPr>
          <a:xfrm>
            <a:off x="10174608" y="2577442"/>
            <a:ext cx="961289" cy="369180"/>
          </a:xfrm>
          <a:prstGeom prst="roundRect">
            <a:avLst>
              <a:gd name="adj" fmla="val 91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Feed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en-US" altLang="ko-KR" sz="1000" dirty="0">
                <a:solidFill>
                  <a:sysClr val="windowText" lastClr="000000"/>
                </a:solidFill>
              </a:rPr>
              <a:t>Forward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776B8F4-DF25-47C8-B858-BBFCBABC9462}"/>
              </a:ext>
            </a:extLst>
          </p:cNvPr>
          <p:cNvSpPr/>
          <p:nvPr/>
        </p:nvSpPr>
        <p:spPr>
          <a:xfrm>
            <a:off x="10174608" y="2323939"/>
            <a:ext cx="961289" cy="206487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7AD48C8-99E5-4B14-827F-E5994B34DD20}"/>
              </a:ext>
            </a:extLst>
          </p:cNvPr>
          <p:cNvSpPr/>
          <p:nvPr/>
        </p:nvSpPr>
        <p:spPr>
          <a:xfrm>
            <a:off x="10169847" y="4465109"/>
            <a:ext cx="961289" cy="498281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Masked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en-US" altLang="ko-KR" sz="1000" dirty="0">
                <a:solidFill>
                  <a:sysClr val="windowText" lastClr="000000"/>
                </a:solidFill>
              </a:rPr>
              <a:t>Multi-Head</a:t>
            </a:r>
            <a:br>
              <a:rPr lang="en-US" altLang="ko-KR" sz="1000" dirty="0">
                <a:solidFill>
                  <a:sysClr val="windowText" lastClr="000000"/>
                </a:solidFill>
              </a:rPr>
            </a:br>
            <a:r>
              <a:rPr lang="en-US" altLang="ko-KR" sz="1000" dirty="0">
                <a:solidFill>
                  <a:sysClr val="windowText" lastClr="000000"/>
                </a:solidFill>
              </a:rPr>
              <a:t>Attention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401D99A-7BED-49C9-BDAF-12DADB4BC891}"/>
              </a:ext>
            </a:extLst>
          </p:cNvPr>
          <p:cNvSpPr/>
          <p:nvPr/>
        </p:nvSpPr>
        <p:spPr>
          <a:xfrm>
            <a:off x="10169847" y="4213916"/>
            <a:ext cx="961289" cy="206487"/>
          </a:xfrm>
          <a:prstGeom prst="roundRect">
            <a:avLst>
              <a:gd name="adj" fmla="val 9190"/>
            </a:avLst>
          </a:prstGeom>
          <a:solidFill>
            <a:srgbClr val="FFFF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Add &amp; Norm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8643167-092B-4CB1-9C73-A6BEF1674403}"/>
              </a:ext>
            </a:extLst>
          </p:cNvPr>
          <p:cNvCxnSpPr>
            <a:cxnSpLocks/>
            <a:stCxn id="78" idx="2"/>
            <a:endCxn id="69" idx="0"/>
          </p:cNvCxnSpPr>
          <p:nvPr/>
        </p:nvCxnSpPr>
        <p:spPr>
          <a:xfrm>
            <a:off x="10655252" y="1862518"/>
            <a:ext cx="1" cy="342246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087243E-6EE8-457C-911E-F21AD093BA51}"/>
              </a:ext>
            </a:extLst>
          </p:cNvPr>
          <p:cNvSpPr/>
          <p:nvPr/>
        </p:nvSpPr>
        <p:spPr>
          <a:xfrm>
            <a:off x="10174607" y="1656031"/>
            <a:ext cx="961289" cy="206487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Linear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2D1D3D8E-3BB0-446A-AC24-92785534FCF0}"/>
              </a:ext>
            </a:extLst>
          </p:cNvPr>
          <p:cNvSpPr/>
          <p:nvPr/>
        </p:nvSpPr>
        <p:spPr>
          <a:xfrm>
            <a:off x="10174607" y="1185153"/>
            <a:ext cx="961289" cy="206487"/>
          </a:xfrm>
          <a:prstGeom prst="roundRect">
            <a:avLst>
              <a:gd name="adj" fmla="val 919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Softmax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52F9343-0897-4957-BAF4-5DB1B6F74A2F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>
            <a:off x="10655252" y="1391640"/>
            <a:ext cx="0" cy="26439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32F7D1E-9132-43D7-8D63-72A83988A60A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10651477" y="975781"/>
            <a:ext cx="3775" cy="20937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1BD7B4A-C827-4953-95A8-DD61A53558AB}"/>
              </a:ext>
            </a:extLst>
          </p:cNvPr>
          <p:cNvSpPr txBox="1"/>
          <p:nvPr/>
        </p:nvSpPr>
        <p:spPr>
          <a:xfrm>
            <a:off x="10070287" y="534416"/>
            <a:ext cx="1152855" cy="38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Output Probability</a:t>
            </a:r>
            <a:endParaRPr lang="ko-KR" altLang="en-US" sz="1050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CD49F45-B976-4044-8A7D-3D3AFDD316E4}"/>
              </a:ext>
            </a:extLst>
          </p:cNvPr>
          <p:cNvSpPr/>
          <p:nvPr/>
        </p:nvSpPr>
        <p:spPr>
          <a:xfrm>
            <a:off x="8387180" y="5503694"/>
            <a:ext cx="961289" cy="369180"/>
          </a:xfrm>
          <a:prstGeom prst="roundRect">
            <a:avLst>
              <a:gd name="adj" fmla="val 9190"/>
            </a:avLst>
          </a:prstGeom>
          <a:solidFill>
            <a:srgbClr val="FCD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Embedding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8FCB04D-74D8-4F42-80C8-9D5C7E9BC2ED}"/>
              </a:ext>
            </a:extLst>
          </p:cNvPr>
          <p:cNvCxnSpPr>
            <a:cxnSpLocks/>
            <a:stCxn id="84" idx="2"/>
            <a:endCxn id="90" idx="0"/>
          </p:cNvCxnSpPr>
          <p:nvPr/>
        </p:nvCxnSpPr>
        <p:spPr>
          <a:xfrm flipH="1">
            <a:off x="8867824" y="5872874"/>
            <a:ext cx="1" cy="31869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501AC53-1719-4938-A23D-805BDF50A742}"/>
              </a:ext>
            </a:extLst>
          </p:cNvPr>
          <p:cNvCxnSpPr>
            <a:cxnSpLocks/>
            <a:stCxn id="84" idx="3"/>
            <a:endCxn id="60" idx="1"/>
          </p:cNvCxnSpPr>
          <p:nvPr/>
        </p:nvCxnSpPr>
        <p:spPr>
          <a:xfrm flipV="1">
            <a:off x="9348469" y="5676498"/>
            <a:ext cx="821378" cy="11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B24D7E1-769E-4CF9-AD95-DDE476BE7B83}"/>
              </a:ext>
            </a:extLst>
          </p:cNvPr>
          <p:cNvCxnSpPr>
            <a:cxnSpLocks/>
            <a:stCxn id="88" idx="2"/>
            <a:endCxn id="84" idx="0"/>
          </p:cNvCxnSpPr>
          <p:nvPr/>
        </p:nvCxnSpPr>
        <p:spPr>
          <a:xfrm flipH="1">
            <a:off x="8867825" y="5185003"/>
            <a:ext cx="5864" cy="31869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00D19E77-DC56-42ED-B218-4C49EA9978D5}"/>
              </a:ext>
            </a:extLst>
          </p:cNvPr>
          <p:cNvSpPr/>
          <p:nvPr/>
        </p:nvSpPr>
        <p:spPr>
          <a:xfrm>
            <a:off x="8176794" y="4413501"/>
            <a:ext cx="1393788" cy="771503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</a:rPr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A2AA288-15A3-45E2-8810-86762E226885}"/>
                  </a:ext>
                </a:extLst>
              </p:cNvPr>
              <p:cNvSpPr txBox="1"/>
              <p:nvPr/>
            </p:nvSpPr>
            <p:spPr>
              <a:xfrm>
                <a:off x="8243889" y="6191564"/>
                <a:ext cx="12478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A2AA288-15A3-45E2-8810-86762E226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89" y="6191564"/>
                <a:ext cx="124787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직선 화살표 연결선 63">
            <a:extLst>
              <a:ext uri="{FF2B5EF4-FFF2-40B4-BE49-F238E27FC236}">
                <a16:creationId xmlns:a16="http://schemas.microsoft.com/office/drawing/2014/main" id="{FAAF9F92-7E03-4935-ADF1-10675BBFD1D2}"/>
              </a:ext>
            </a:extLst>
          </p:cNvPr>
          <p:cNvCxnSpPr>
            <a:cxnSpLocks/>
            <a:stCxn id="95" idx="3"/>
            <a:endCxn id="69" idx="0"/>
          </p:cNvCxnSpPr>
          <p:nvPr/>
        </p:nvCxnSpPr>
        <p:spPr>
          <a:xfrm>
            <a:off x="9124597" y="2079068"/>
            <a:ext cx="1530656" cy="125696"/>
          </a:xfrm>
          <a:prstGeom prst="bentConnector2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123CFE59-DD31-43EB-8A2B-431DEB6454D0}"/>
                  </a:ext>
                </a:extLst>
              </p:cNvPr>
              <p:cNvSpPr/>
              <p:nvPr/>
            </p:nvSpPr>
            <p:spPr>
              <a:xfrm>
                <a:off x="8634108" y="3532706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123CFE59-DD31-43EB-8A2B-431DEB645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108" y="3532706"/>
                <a:ext cx="486277" cy="329006"/>
              </a:xfrm>
              <a:prstGeom prst="roundRect">
                <a:avLst/>
              </a:prstGeom>
              <a:blipFill>
                <a:blip r:embed="rId1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C8D8D2E-7F94-42C5-83EC-D578842AC6DF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655253" y="2946622"/>
            <a:ext cx="0" cy="264597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A5BD85-D5F8-460E-93C2-4BCA34A6C145}"/>
              </a:ext>
            </a:extLst>
          </p:cNvPr>
          <p:cNvSpPr txBox="1"/>
          <p:nvPr/>
        </p:nvSpPr>
        <p:spPr>
          <a:xfrm>
            <a:off x="9988062" y="3936956"/>
            <a:ext cx="1329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/>
              <p:nvPr/>
            </p:nvSpPr>
            <p:spPr>
              <a:xfrm>
                <a:off x="8638320" y="1914565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320" y="1914565"/>
                <a:ext cx="486277" cy="329006"/>
              </a:xfrm>
              <a:prstGeom prst="round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A0E2D1AD-DF3B-47A5-8F0E-8DB8BF566E80}"/>
              </a:ext>
            </a:extLst>
          </p:cNvPr>
          <p:cNvGraphicFramePr>
            <a:graphicFrameLocks noGrp="1"/>
          </p:cNvGraphicFramePr>
          <p:nvPr/>
        </p:nvGraphicFramePr>
        <p:xfrm>
          <a:off x="7339747" y="138732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D7778C1-2FC2-4B27-A9ED-C1A0D3EB153E}"/>
              </a:ext>
            </a:extLst>
          </p:cNvPr>
          <p:cNvGraphicFramePr>
            <a:graphicFrameLocks noGrp="1"/>
          </p:cNvGraphicFramePr>
          <p:nvPr/>
        </p:nvGraphicFramePr>
        <p:xfrm>
          <a:off x="7806450" y="138732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/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4759410C-B9C4-4FBD-B134-58A1CCDEDB6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54802" y="964956"/>
            <a:ext cx="3597650" cy="376999"/>
          </a:xfrm>
          <a:prstGeom prst="rect">
            <a:avLst/>
          </a:prstGeom>
        </p:spPr>
      </p:pic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68B2B34E-C285-4C46-969B-C0739A682BA9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rot="16200000" flipH="1" flipV="1">
            <a:off x="7591126" y="1809491"/>
            <a:ext cx="1185259" cy="1395406"/>
          </a:xfrm>
          <a:prstGeom prst="curvedConnector5">
            <a:avLst>
              <a:gd name="adj1" fmla="val -19287"/>
              <a:gd name="adj2" fmla="val 53470"/>
              <a:gd name="adj3" fmla="val 119287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5">
            <a:extLst>
              <a:ext uri="{FF2B5EF4-FFF2-40B4-BE49-F238E27FC236}">
                <a16:creationId xmlns:a16="http://schemas.microsoft.com/office/drawing/2014/main" id="{9FCF9CC7-01DD-4EDE-B342-353704B74B8B}"/>
              </a:ext>
            </a:extLst>
          </p:cNvPr>
          <p:cNvCxnSpPr>
            <a:cxnSpLocks/>
            <a:stCxn id="92" idx="0"/>
            <a:endCxn id="107" idx="2"/>
          </p:cNvCxnSpPr>
          <p:nvPr/>
        </p:nvCxnSpPr>
        <p:spPr>
          <a:xfrm rot="16200000" flipV="1">
            <a:off x="8198559" y="2854017"/>
            <a:ext cx="432887" cy="924491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29">
            <a:extLst>
              <a:ext uri="{FF2B5EF4-FFF2-40B4-BE49-F238E27FC236}">
                <a16:creationId xmlns:a16="http://schemas.microsoft.com/office/drawing/2014/main" id="{065D8F96-EFC6-4800-90CD-C185E9421A08}"/>
              </a:ext>
            </a:extLst>
          </p:cNvPr>
          <p:cNvCxnSpPr>
            <a:cxnSpLocks/>
            <a:stCxn id="92" idx="3"/>
            <a:endCxn id="78" idx="1"/>
          </p:cNvCxnSpPr>
          <p:nvPr/>
        </p:nvCxnSpPr>
        <p:spPr>
          <a:xfrm flipV="1">
            <a:off x="9120385" y="1759275"/>
            <a:ext cx="1054222" cy="193793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29">
            <a:extLst>
              <a:ext uri="{FF2B5EF4-FFF2-40B4-BE49-F238E27FC236}">
                <a16:creationId xmlns:a16="http://schemas.microsoft.com/office/drawing/2014/main" id="{89BD980B-67A3-4521-86CB-1003F8C827D8}"/>
              </a:ext>
            </a:extLst>
          </p:cNvPr>
          <p:cNvCxnSpPr>
            <a:cxnSpLocks/>
            <a:stCxn id="88" idx="0"/>
            <a:endCxn id="92" idx="2"/>
          </p:cNvCxnSpPr>
          <p:nvPr/>
        </p:nvCxnSpPr>
        <p:spPr>
          <a:xfrm rot="5400000" flipH="1" flipV="1">
            <a:off x="8599573" y="4135828"/>
            <a:ext cx="551789" cy="355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CD0836-773E-44C0-934B-FCEFCC2991BD}"/>
                  </a:ext>
                </a:extLst>
              </p:cNvPr>
              <p:cNvSpPr txBox="1"/>
              <p:nvPr/>
            </p:nvSpPr>
            <p:spPr>
              <a:xfrm>
                <a:off x="6054803" y="3885967"/>
                <a:ext cx="17848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b="0" dirty="0"/>
                  <a:t>Variable </a:t>
                </a:r>
                <a:br>
                  <a:rPr lang="en-US" altLang="ko-KR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𝑑𝑖𝑚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CD0836-773E-44C0-934B-FCEFCC29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803" y="3885967"/>
                <a:ext cx="1784826" cy="646331"/>
              </a:xfrm>
              <a:prstGeom prst="rect">
                <a:avLst/>
              </a:prstGeom>
              <a:blipFill>
                <a:blip r:embed="rId17"/>
                <a:stretch>
                  <a:fillRect l="-2730" t="-4717"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8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5C1F7F-379A-4E06-AA88-2594165D9C62}"/>
              </a:ext>
            </a:extLst>
          </p:cNvPr>
          <p:cNvCxnSpPr/>
          <p:nvPr/>
        </p:nvCxnSpPr>
        <p:spPr>
          <a:xfrm>
            <a:off x="5832760" y="0"/>
            <a:ext cx="64168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C4F608A-35C0-4DFA-97DD-E8EB8DC40F80}"/>
              </a:ext>
            </a:extLst>
          </p:cNvPr>
          <p:cNvSpPr txBox="1"/>
          <p:nvPr/>
        </p:nvSpPr>
        <p:spPr>
          <a:xfrm>
            <a:off x="7808897" y="148979"/>
            <a:ext cx="272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</a:t>
            </a:r>
            <a:endParaRPr lang="ko-KR" altLang="en-US" sz="36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79570D-BBC4-4EA8-946D-5F113E25B3D1}"/>
              </a:ext>
            </a:extLst>
          </p:cNvPr>
          <p:cNvGrpSpPr/>
          <p:nvPr/>
        </p:nvGrpSpPr>
        <p:grpSpPr>
          <a:xfrm>
            <a:off x="6597456" y="676552"/>
            <a:ext cx="4831856" cy="5768928"/>
            <a:chOff x="5412424" y="0"/>
            <a:chExt cx="5289138" cy="6659983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A11542D8-39F7-49E0-B5A3-61EE04CDCC59}"/>
                </a:ext>
              </a:extLst>
            </p:cNvPr>
            <p:cNvSpPr/>
            <p:nvPr/>
          </p:nvSpPr>
          <p:spPr>
            <a:xfrm>
              <a:off x="5657967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EDC4F6E-E81A-4301-968A-C8922E342F48}"/>
                </a:ext>
              </a:extLst>
            </p:cNvPr>
            <p:cNvSpPr/>
            <p:nvPr/>
          </p:nvSpPr>
          <p:spPr>
            <a:xfrm>
              <a:off x="9322902" y="5559124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Output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804DEDC-A25F-4415-A365-3275756FBD33}"/>
                </a:ext>
              </a:extLst>
            </p:cNvPr>
            <p:cNvCxnSpPr>
              <a:cxnSpLocks/>
              <a:stCxn id="59" idx="2"/>
              <a:endCxn id="66" idx="0"/>
            </p:cNvCxnSpPr>
            <p:nvPr/>
          </p:nvCxnSpPr>
          <p:spPr>
            <a:xfrm flipH="1">
              <a:off x="6184099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1AED478-4758-4872-9D12-F8F6949385CE}"/>
                </a:ext>
              </a:extLst>
            </p:cNvPr>
            <p:cNvCxnSpPr>
              <a:cxnSpLocks/>
              <a:stCxn id="68" idx="2"/>
              <a:endCxn id="59" idx="0"/>
            </p:cNvCxnSpPr>
            <p:nvPr/>
          </p:nvCxnSpPr>
          <p:spPr>
            <a:xfrm>
              <a:off x="6175272" y="5204817"/>
              <a:ext cx="8827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89216BD-929F-45DB-AAA5-E70B8ED97CDD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9849034" y="4948973"/>
              <a:ext cx="638" cy="623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E1B7E68-C5D6-4834-B7C4-96F8DD5118D2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9849034" y="5985327"/>
              <a:ext cx="0" cy="28615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/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shifted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right</m:t>
                        </m:r>
                        <m:r>
                          <m:rPr>
                            <m:nor/>
                          </m:rPr>
                          <a:rPr lang="en-US" altLang="ko-KR" sz="1050" dirty="0"/>
                          <m:t>)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983D2D7-AFBE-4A2C-928A-21DC88229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9908" y="6366848"/>
                  <a:ext cx="1268379" cy="293135"/>
                </a:xfrm>
                <a:prstGeom prst="rect">
                  <a:avLst/>
                </a:prstGeom>
                <a:blipFill>
                  <a:blip r:embed="rId2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/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b="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altLang="ko-KR" sz="1050" dirty="0"/>
                        <m:t>(</m:t>
                      </m:r>
                      <m:r>
                        <m:rPr>
                          <m:nor/>
                        </m:rPr>
                        <a:rPr lang="en-US" altLang="ko-KR" sz="1050" dirty="0"/>
                        <m:t>shifted</m:t>
                      </m:r>
                      <m:r>
                        <m:rPr>
                          <m:nor/>
                        </m:rPr>
                        <a:rPr lang="en-US" altLang="ko-KR" sz="1050" dirty="0"/>
                        <m:t> </m:t>
                      </m:r>
                      <m:r>
                        <m:rPr>
                          <m:nor/>
                        </m:rPr>
                        <a:rPr lang="en-US" altLang="ko-KR" sz="1050" dirty="0"/>
                        <m:t>right</m:t>
                      </m:r>
                      <m:r>
                        <m:rPr>
                          <m:nor/>
                        </m:rPr>
                        <a:rPr lang="en-US" altLang="ko-KR" sz="1050" dirty="0"/>
                        <m:t>)</m:t>
                      </m:r>
                    </m:oMath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F1A667B-581E-4013-97D1-5D59EF7A6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79" y="6259925"/>
                  <a:ext cx="1525683" cy="272315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E17C3D65-9619-4D4F-BA14-AC5DEF202C98}"/>
                </a:ext>
              </a:extLst>
            </p:cNvPr>
            <p:cNvSpPr/>
            <p:nvPr/>
          </p:nvSpPr>
          <p:spPr>
            <a:xfrm>
              <a:off x="5412424" y="4314150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C5DBFCC-DCEB-4392-B60F-02DE33446793}"/>
                </a:ext>
              </a:extLst>
            </p:cNvPr>
            <p:cNvSpPr/>
            <p:nvPr/>
          </p:nvSpPr>
          <p:spPr>
            <a:xfrm>
              <a:off x="9091399" y="1764256"/>
              <a:ext cx="1525695" cy="3335804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E8D7EAE-2773-4749-B32C-115D2B8DEE47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>
              <a:off x="9849036" y="3672209"/>
              <a:ext cx="5210" cy="4475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9668F59-0800-4713-AB18-A467EC751114}"/>
                </a:ext>
              </a:extLst>
            </p:cNvPr>
            <p:cNvSpPr/>
            <p:nvPr/>
          </p:nvSpPr>
          <p:spPr>
            <a:xfrm>
              <a:off x="9328114" y="324600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0704015-1A01-4F28-821E-6766C7E0BD7D}"/>
                </a:ext>
              </a:extLst>
            </p:cNvPr>
            <p:cNvSpPr/>
            <p:nvPr/>
          </p:nvSpPr>
          <p:spPr>
            <a:xfrm>
              <a:off x="9328114" y="2926165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6CC0EEEE-7E34-46DA-8718-C0497D6B5253}"/>
                </a:ext>
              </a:extLst>
            </p:cNvPr>
            <p:cNvSpPr/>
            <p:nvPr/>
          </p:nvSpPr>
          <p:spPr>
            <a:xfrm>
              <a:off x="9328114" y="2194497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Feed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Forward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776B8F4-DF25-47C8-B858-BBFCBABC9462}"/>
                </a:ext>
              </a:extLst>
            </p:cNvPr>
            <p:cNvSpPr/>
            <p:nvPr/>
          </p:nvSpPr>
          <p:spPr>
            <a:xfrm>
              <a:off x="9328114" y="1901838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7AD48C8-99E5-4B14-827F-E5994B34DD20}"/>
                </a:ext>
              </a:extLst>
            </p:cNvPr>
            <p:cNvSpPr/>
            <p:nvPr/>
          </p:nvSpPr>
          <p:spPr>
            <a:xfrm>
              <a:off x="9322902" y="4373729"/>
              <a:ext cx="1052264" cy="575244"/>
            </a:xfrm>
            <a:prstGeom prst="roundRect">
              <a:avLst>
                <a:gd name="adj" fmla="val 919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Masked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Multi-Head</a:t>
              </a:r>
              <a:br>
                <a:rPr lang="en-US" altLang="ko-KR" sz="1000" dirty="0">
                  <a:solidFill>
                    <a:sysClr val="windowText" lastClr="000000"/>
                  </a:solidFill>
                </a:rPr>
              </a:br>
              <a:r>
                <a:rPr lang="en-US" altLang="ko-KR" sz="1000" dirty="0">
                  <a:solidFill>
                    <a:sysClr val="windowText" lastClr="000000"/>
                  </a:solidFill>
                </a:rPr>
                <a:t>Attention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3401D99A-7BED-49C9-BDAF-12DADB4BC891}"/>
                </a:ext>
              </a:extLst>
            </p:cNvPr>
            <p:cNvSpPr/>
            <p:nvPr/>
          </p:nvSpPr>
          <p:spPr>
            <a:xfrm>
              <a:off x="9322902" y="408373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rgbClr val="FFFF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Add &amp; Norm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8643167-092B-4CB1-9C73-A6BEF1674403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9854247" y="1522015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087243E-6EE8-457C-911E-F21AD093BA51}"/>
                </a:ext>
              </a:extLst>
            </p:cNvPr>
            <p:cNvSpPr/>
            <p:nvPr/>
          </p:nvSpPr>
          <p:spPr>
            <a:xfrm>
              <a:off x="9366423" y="1285564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ysClr val="windowText" lastClr="000000"/>
                  </a:solidFill>
                </a:rPr>
                <a:t>Linear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2D1D3D8E-3BB0-446A-AC24-92785534FCF0}"/>
                </a:ext>
              </a:extLst>
            </p:cNvPr>
            <p:cNvSpPr/>
            <p:nvPr/>
          </p:nvSpPr>
          <p:spPr>
            <a:xfrm>
              <a:off x="9365783" y="752497"/>
              <a:ext cx="1052264" cy="238381"/>
            </a:xfrm>
            <a:prstGeom prst="roundRect">
              <a:avLst>
                <a:gd name="adj" fmla="val 91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ysClr val="windowText" lastClr="000000"/>
                  </a:solidFill>
                </a:rPr>
                <a:t>Softmax</a:t>
              </a:r>
              <a:endParaRPr lang="ko-KR" altLang="en-US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52F9343-0897-4957-BAF4-5DB1B6F74A2F}"/>
                </a:ext>
              </a:extLst>
            </p:cNvPr>
            <p:cNvCxnSpPr>
              <a:cxnSpLocks/>
            </p:cNvCxnSpPr>
            <p:nvPr/>
          </p:nvCxnSpPr>
          <p:spPr>
            <a:xfrm>
              <a:off x="9891915" y="1043323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32F7D1E-9132-43D7-8D63-72A83988A60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46" y="509537"/>
              <a:ext cx="0" cy="2422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BD7B4A-C827-4953-95A8-DD61A53558AB}"/>
                </a:ext>
              </a:extLst>
            </p:cNvPr>
            <p:cNvSpPr txBox="1"/>
            <p:nvPr/>
          </p:nvSpPr>
          <p:spPr>
            <a:xfrm>
              <a:off x="9218053" y="0"/>
              <a:ext cx="1261960" cy="44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Output Probability</a:t>
              </a:r>
              <a:endParaRPr lang="ko-KR" altLang="en-US" sz="1050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3D5303F-D9D4-4C7D-B8EF-7E891DFD0840}"/>
                </a:ext>
              </a:extLst>
            </p:cNvPr>
            <p:cNvCxnSpPr>
              <a:cxnSpLocks/>
              <a:stCxn id="59" idx="3"/>
              <a:endCxn id="84" idx="1"/>
            </p:cNvCxnSpPr>
            <p:nvPr/>
          </p:nvCxnSpPr>
          <p:spPr>
            <a:xfrm>
              <a:off x="6710231" y="5785833"/>
              <a:ext cx="6612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ECD49F45-B976-4044-8A7D-3D3AFDD316E4}"/>
                </a:ext>
              </a:extLst>
            </p:cNvPr>
            <p:cNvSpPr/>
            <p:nvPr/>
          </p:nvSpPr>
          <p:spPr>
            <a:xfrm>
              <a:off x="7371526" y="5572731"/>
              <a:ext cx="1052264" cy="426203"/>
            </a:xfrm>
            <a:prstGeom prst="roundRect">
              <a:avLst>
                <a:gd name="adj" fmla="val 9190"/>
              </a:avLst>
            </a:prstGeom>
            <a:solidFill>
              <a:srgbClr val="FCDF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Input</a:t>
              </a:r>
            </a:p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Embedding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18FCB04D-74D8-4F42-80C8-9D5C7E9BC2ED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>
            <a:xfrm flipH="1">
              <a:off x="7897657" y="5998934"/>
              <a:ext cx="1" cy="367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F501AC53-1719-4938-A23D-805BDF50A742}"/>
                </a:ext>
              </a:extLst>
            </p:cNvPr>
            <p:cNvCxnSpPr>
              <a:cxnSpLocks/>
              <a:stCxn id="84" idx="3"/>
              <a:endCxn id="60" idx="1"/>
            </p:cNvCxnSpPr>
            <p:nvPr/>
          </p:nvCxnSpPr>
          <p:spPr>
            <a:xfrm flipV="1">
              <a:off x="8423790" y="5772226"/>
              <a:ext cx="899112" cy="136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B24D7E1-769E-4CF9-AD95-DDE476BE7B83}"/>
                </a:ext>
              </a:extLst>
            </p:cNvPr>
            <p:cNvCxnSpPr>
              <a:cxnSpLocks/>
              <a:stCxn id="88" idx="2"/>
              <a:endCxn id="84" idx="0"/>
            </p:cNvCxnSpPr>
            <p:nvPr/>
          </p:nvCxnSpPr>
          <p:spPr>
            <a:xfrm flipH="1">
              <a:off x="7897658" y="5204816"/>
              <a:ext cx="6419" cy="3679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00D19E77-DC56-42ED-B218-4C49EA9978D5}"/>
                </a:ext>
              </a:extLst>
            </p:cNvPr>
            <p:cNvSpPr/>
            <p:nvPr/>
          </p:nvSpPr>
          <p:spPr>
            <a:xfrm>
              <a:off x="7141229" y="4314149"/>
              <a:ext cx="1525695" cy="890667"/>
            </a:xfrm>
            <a:prstGeom prst="roundRect">
              <a:avLst>
                <a:gd name="adj" fmla="val 919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/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A2AA288-15A3-45E2-8810-86762E226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674" y="6366848"/>
                  <a:ext cx="1365967" cy="2931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화살표 연결선 63">
              <a:extLst>
                <a:ext uri="{FF2B5EF4-FFF2-40B4-BE49-F238E27FC236}">
                  <a16:creationId xmlns:a16="http://schemas.microsoft.com/office/drawing/2014/main" id="{FAAF9F92-7E03-4935-ADF1-10675BBFD1D2}"/>
                </a:ext>
              </a:extLst>
            </p:cNvPr>
            <p:cNvCxnSpPr>
              <a:cxnSpLocks/>
              <a:stCxn id="95" idx="2"/>
              <a:endCxn id="68" idx="0"/>
            </p:cNvCxnSpPr>
            <p:nvPr/>
          </p:nvCxnSpPr>
          <p:spPr>
            <a:xfrm rot="5400000">
              <a:off x="5860193" y="3998485"/>
              <a:ext cx="630744" cy="58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/>
                <p:nvPr/>
              </p:nvSpPr>
              <p:spPr>
                <a:xfrm>
                  <a:off x="7641823" y="3297309"/>
                  <a:ext cx="532298" cy="3798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123CFE59-DD31-43EB-8A2B-431DEB645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823" y="3297309"/>
                  <a:ext cx="532298" cy="379823"/>
                </a:xfrm>
                <a:prstGeom prst="roundRect">
                  <a:avLst/>
                </a:prstGeom>
                <a:blipFill>
                  <a:blip r:embed="rId5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C8D8D2E-7F94-42C5-83EC-D578842AC6DF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655253" y="2946622"/>
            <a:ext cx="0" cy="264597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A5BD85-D5F8-460E-93C2-4BCA34A6C145}"/>
              </a:ext>
            </a:extLst>
          </p:cNvPr>
          <p:cNvSpPr txBox="1"/>
          <p:nvPr/>
        </p:nvSpPr>
        <p:spPr>
          <a:xfrm>
            <a:off x="9988062" y="3936956"/>
            <a:ext cx="13296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DECODER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/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848283A9-A31C-4A4A-ACB4-408A55F61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746" y="3538141"/>
                <a:ext cx="486277" cy="329006"/>
              </a:xfrm>
              <a:prstGeom prst="round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A0E2D1AD-DF3B-47A5-8F0E-8DB8BF566E80}"/>
              </a:ext>
            </a:extLst>
          </p:cNvPr>
          <p:cNvGraphicFramePr>
            <a:graphicFrameLocks noGrp="1"/>
          </p:cNvGraphicFramePr>
          <p:nvPr/>
        </p:nvGraphicFramePr>
        <p:xfrm>
          <a:off x="7339747" y="1387324"/>
          <a:ext cx="292612" cy="1712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D7778C1-2FC2-4B27-A9ED-C1A0D3EB153E}"/>
              </a:ext>
            </a:extLst>
          </p:cNvPr>
          <p:cNvGraphicFramePr>
            <a:graphicFrameLocks noGrp="1"/>
          </p:cNvGraphicFramePr>
          <p:nvPr/>
        </p:nvGraphicFramePr>
        <p:xfrm>
          <a:off x="7806450" y="1387324"/>
          <a:ext cx="292612" cy="1712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12">
                  <a:extLst>
                    <a:ext uri="{9D8B030D-6E8A-4147-A177-3AD203B41FA5}">
                      <a16:colId xmlns:a16="http://schemas.microsoft.com/office/drawing/2014/main" val="2689156034"/>
                    </a:ext>
                  </a:extLst>
                </a:gridCol>
              </a:tblGrid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4237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6453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0085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39190"/>
                  </a:ext>
                </a:extLst>
              </a:tr>
              <a:tr h="342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393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/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F77EDD8-432A-41EF-9DE0-131C7B8A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045" y="2059242"/>
                <a:ext cx="1460499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4759410C-B9C4-4FBD-B134-58A1CCDED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4802" y="964956"/>
            <a:ext cx="3597650" cy="376999"/>
          </a:xfrm>
          <a:prstGeom prst="rect">
            <a:avLst/>
          </a:prstGeom>
        </p:spPr>
      </p:pic>
      <p:cxnSp>
        <p:nvCxnSpPr>
          <p:cNvPr id="111" name="연결선: 꺾임 15">
            <a:extLst>
              <a:ext uri="{FF2B5EF4-FFF2-40B4-BE49-F238E27FC236}">
                <a16:creationId xmlns:a16="http://schemas.microsoft.com/office/drawing/2014/main" id="{68B2B34E-C285-4C46-969B-C0739A682BA9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rot="5400000" flipH="1" flipV="1">
            <a:off x="7171311" y="3223399"/>
            <a:ext cx="438317" cy="191168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5">
            <a:extLst>
              <a:ext uri="{FF2B5EF4-FFF2-40B4-BE49-F238E27FC236}">
                <a16:creationId xmlns:a16="http://schemas.microsoft.com/office/drawing/2014/main" id="{9FCF9CC7-01DD-4EDE-B342-353704B74B8B}"/>
              </a:ext>
            </a:extLst>
          </p:cNvPr>
          <p:cNvCxnSpPr>
            <a:cxnSpLocks/>
            <a:stCxn id="92" idx="0"/>
            <a:endCxn id="107" idx="2"/>
          </p:cNvCxnSpPr>
          <p:nvPr/>
        </p:nvCxnSpPr>
        <p:spPr>
          <a:xfrm rot="16200000" flipV="1">
            <a:off x="8198559" y="2854017"/>
            <a:ext cx="432887" cy="924491"/>
          </a:xfrm>
          <a:prstGeom prst="curved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29">
            <a:extLst>
              <a:ext uri="{FF2B5EF4-FFF2-40B4-BE49-F238E27FC236}">
                <a16:creationId xmlns:a16="http://schemas.microsoft.com/office/drawing/2014/main" id="{8DD8614C-FF29-43FF-82BE-54A87BFB97F2}"/>
              </a:ext>
            </a:extLst>
          </p:cNvPr>
          <p:cNvCxnSpPr>
            <a:cxnSpLocks/>
            <a:stCxn id="88" idx="0"/>
            <a:endCxn id="138" idx="4"/>
          </p:cNvCxnSpPr>
          <p:nvPr/>
        </p:nvCxnSpPr>
        <p:spPr>
          <a:xfrm rot="5400000" flipH="1" flipV="1">
            <a:off x="8969781" y="3747670"/>
            <a:ext cx="569739" cy="76192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29">
            <a:extLst>
              <a:ext uri="{FF2B5EF4-FFF2-40B4-BE49-F238E27FC236}">
                <a16:creationId xmlns:a16="http://schemas.microsoft.com/office/drawing/2014/main" id="{065D8F96-EFC6-4800-90CD-C185E9421A08}"/>
              </a:ext>
            </a:extLst>
          </p:cNvPr>
          <p:cNvCxnSpPr>
            <a:cxnSpLocks/>
            <a:stCxn id="92" idx="3"/>
            <a:endCxn id="138" idx="2"/>
          </p:cNvCxnSpPr>
          <p:nvPr/>
        </p:nvCxnSpPr>
        <p:spPr>
          <a:xfrm flipV="1">
            <a:off x="9120385" y="3679259"/>
            <a:ext cx="354452" cy="1795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순서도: 논리합 137">
            <a:extLst>
              <a:ext uri="{FF2B5EF4-FFF2-40B4-BE49-F238E27FC236}">
                <a16:creationId xmlns:a16="http://schemas.microsoft.com/office/drawing/2014/main" id="{70D1A8F1-FDB5-4A02-BF64-8A0BD2CC04DE}"/>
              </a:ext>
            </a:extLst>
          </p:cNvPr>
          <p:cNvSpPr/>
          <p:nvPr/>
        </p:nvSpPr>
        <p:spPr>
          <a:xfrm>
            <a:off x="9474837" y="3514756"/>
            <a:ext cx="321551" cy="329006"/>
          </a:xfrm>
          <a:prstGeom prst="flowChar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연결선: 꺾임 29">
            <a:extLst>
              <a:ext uri="{FF2B5EF4-FFF2-40B4-BE49-F238E27FC236}">
                <a16:creationId xmlns:a16="http://schemas.microsoft.com/office/drawing/2014/main" id="{77AE9B5C-9355-415B-8A7B-6C353A5C4328}"/>
              </a:ext>
            </a:extLst>
          </p:cNvPr>
          <p:cNvCxnSpPr>
            <a:cxnSpLocks/>
            <a:stCxn id="138" idx="6"/>
            <a:endCxn id="71" idx="1"/>
          </p:cNvCxnSpPr>
          <p:nvPr/>
        </p:nvCxnSpPr>
        <p:spPr>
          <a:xfrm flipV="1">
            <a:off x="9796388" y="3672858"/>
            <a:ext cx="378220" cy="640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29">
            <a:extLst>
              <a:ext uri="{FF2B5EF4-FFF2-40B4-BE49-F238E27FC236}">
                <a16:creationId xmlns:a16="http://schemas.microsoft.com/office/drawing/2014/main" id="{89BD980B-67A3-4521-86CB-1003F8C827D8}"/>
              </a:ext>
            </a:extLst>
          </p:cNvPr>
          <p:cNvCxnSpPr>
            <a:cxnSpLocks/>
            <a:stCxn id="88" idx="0"/>
            <a:endCxn id="92" idx="2"/>
          </p:cNvCxnSpPr>
          <p:nvPr/>
        </p:nvCxnSpPr>
        <p:spPr>
          <a:xfrm rot="5400000" flipH="1" flipV="1">
            <a:off x="8599573" y="4135828"/>
            <a:ext cx="551789" cy="355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2B308E-5860-4393-A0DC-BEBBCADA279E}"/>
              </a:ext>
            </a:extLst>
          </p:cNvPr>
          <p:cNvSpPr/>
          <p:nvPr/>
        </p:nvSpPr>
        <p:spPr>
          <a:xfrm>
            <a:off x="450752" y="4380597"/>
            <a:ext cx="4676230" cy="19542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ysClr val="windowText" lastClr="000000"/>
                </a:solidFill>
              </a:rPr>
              <a:t>Possible Experiment </a:t>
            </a:r>
          </a:p>
          <a:p>
            <a:r>
              <a:rPr lang="en-US" altLang="ko-KR" sz="2000" dirty="0">
                <a:solidFill>
                  <a:sysClr val="windowText" lastClr="000000"/>
                </a:solidFill>
              </a:rPr>
              <a:t>1. Advance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Model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Architecture</a:t>
            </a:r>
          </a:p>
          <a:p>
            <a:r>
              <a:rPr lang="en-US" altLang="ko-KR" sz="2000" dirty="0">
                <a:solidFill>
                  <a:sysClr val="windowText" lastClr="000000"/>
                </a:solidFill>
              </a:rPr>
              <a:t>2. Training Strategy for CVAE with annealing schedule</a:t>
            </a:r>
          </a:p>
        </p:txBody>
      </p:sp>
      <p:pic>
        <p:nvPicPr>
          <p:cNvPr id="89" name="그래픽 88" descr="문서 윤곽선">
            <a:extLst>
              <a:ext uri="{FF2B5EF4-FFF2-40B4-BE49-F238E27FC236}">
                <a16:creationId xmlns:a16="http://schemas.microsoft.com/office/drawing/2014/main" id="{CE543CB3-48C6-4ABA-AA26-7708071DEE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3823" y="304692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D294E2C-4655-40C7-9797-63DF9AC5283A}"/>
                  </a:ext>
                </a:extLst>
              </p:cNvPr>
              <p:cNvSpPr txBox="1"/>
              <p:nvPr/>
            </p:nvSpPr>
            <p:spPr>
              <a:xfrm>
                <a:off x="1081693" y="1954184"/>
                <a:ext cx="723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D294E2C-4655-40C7-9797-63DF9AC52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693" y="1954184"/>
                <a:ext cx="72389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그래픽 96" descr="문서 윤곽선">
            <a:extLst>
              <a:ext uri="{FF2B5EF4-FFF2-40B4-BE49-F238E27FC236}">
                <a16:creationId xmlns:a16="http://schemas.microsoft.com/office/drawing/2014/main" id="{47E0EE12-39A8-4316-9EE6-69E64E6C25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96873" y="1593877"/>
            <a:ext cx="1744980" cy="1744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50E75A-E89F-47D3-BEA0-13E427F080A0}"/>
                  </a:ext>
                </a:extLst>
              </p:cNvPr>
              <p:cNvSpPr txBox="1"/>
              <p:nvPr/>
            </p:nvSpPr>
            <p:spPr>
              <a:xfrm>
                <a:off x="4082317" y="3411248"/>
                <a:ext cx="461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50E75A-E89F-47D3-BEA0-13E427F08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17" y="3411248"/>
                <a:ext cx="46101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연결선: 꺾임 29">
            <a:extLst>
              <a:ext uri="{FF2B5EF4-FFF2-40B4-BE49-F238E27FC236}">
                <a16:creationId xmlns:a16="http://schemas.microsoft.com/office/drawing/2014/main" id="{4290FA9F-67C6-4906-B0D3-A6A2CD52E53A}"/>
              </a:ext>
            </a:extLst>
          </p:cNvPr>
          <p:cNvCxnSpPr>
            <a:cxnSpLocks/>
            <a:stCxn id="96" idx="3"/>
            <a:endCxn id="98" idx="0"/>
          </p:cNvCxnSpPr>
          <p:nvPr/>
        </p:nvCxnSpPr>
        <p:spPr>
          <a:xfrm>
            <a:off x="1805592" y="2215794"/>
            <a:ext cx="2507231" cy="119545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DB36C0-E091-453D-9801-50AE2CABB5EF}"/>
                  </a:ext>
                </a:extLst>
              </p:cNvPr>
              <p:cNvSpPr txBox="1"/>
              <p:nvPr/>
            </p:nvSpPr>
            <p:spPr>
              <a:xfrm>
                <a:off x="2334940" y="1483112"/>
                <a:ext cx="151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DB36C0-E091-453D-9801-50AE2CABB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940" y="1483112"/>
                <a:ext cx="1512569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49C14DC7-C5BF-4251-BB0A-7920AB248B10}"/>
                  </a:ext>
                </a:extLst>
              </p:cNvPr>
              <p:cNvSpPr/>
              <p:nvPr/>
            </p:nvSpPr>
            <p:spPr>
              <a:xfrm>
                <a:off x="1715155" y="3015390"/>
                <a:ext cx="467878" cy="5046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49C14DC7-C5BF-4251-BB0A-7920AB248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55" y="3015390"/>
                <a:ext cx="467878" cy="50468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연결선: 꺾임 15">
            <a:extLst>
              <a:ext uri="{FF2B5EF4-FFF2-40B4-BE49-F238E27FC236}">
                <a16:creationId xmlns:a16="http://schemas.microsoft.com/office/drawing/2014/main" id="{6FCDFFA2-A591-4243-89DA-A4358CF37B84}"/>
              </a:ext>
            </a:extLst>
          </p:cNvPr>
          <p:cNvCxnSpPr>
            <a:cxnSpLocks/>
            <a:stCxn id="96" idx="2"/>
            <a:endCxn id="101" idx="0"/>
          </p:cNvCxnSpPr>
          <p:nvPr/>
        </p:nvCxnSpPr>
        <p:spPr>
          <a:xfrm rot="16200000" flipH="1">
            <a:off x="1427375" y="2493671"/>
            <a:ext cx="537986" cy="505451"/>
          </a:xfrm>
          <a:prstGeom prst="curvedConnector3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5">
            <a:extLst>
              <a:ext uri="{FF2B5EF4-FFF2-40B4-BE49-F238E27FC236}">
                <a16:creationId xmlns:a16="http://schemas.microsoft.com/office/drawing/2014/main" id="{1E985495-4CB4-4B33-94C0-D5EC3D6BA3D4}"/>
              </a:ext>
            </a:extLst>
          </p:cNvPr>
          <p:cNvCxnSpPr>
            <a:cxnSpLocks/>
            <a:stCxn id="98" idx="2"/>
            <a:endCxn id="101" idx="4"/>
          </p:cNvCxnSpPr>
          <p:nvPr/>
        </p:nvCxnSpPr>
        <p:spPr>
          <a:xfrm rot="5400000" flipH="1">
            <a:off x="2923762" y="2545407"/>
            <a:ext cx="414394" cy="2363729"/>
          </a:xfrm>
          <a:prstGeom prst="curvedConnector3">
            <a:avLst>
              <a:gd name="adj1" fmla="val -55165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29">
            <a:extLst>
              <a:ext uri="{FF2B5EF4-FFF2-40B4-BE49-F238E27FC236}">
                <a16:creationId xmlns:a16="http://schemas.microsoft.com/office/drawing/2014/main" id="{DB3D5F59-0B20-4F72-AE7F-4FA398DB9AC9}"/>
              </a:ext>
            </a:extLst>
          </p:cNvPr>
          <p:cNvCxnSpPr>
            <a:cxnSpLocks/>
            <a:stCxn id="101" idx="6"/>
            <a:endCxn id="98" idx="1"/>
          </p:cNvCxnSpPr>
          <p:nvPr/>
        </p:nvCxnSpPr>
        <p:spPr>
          <a:xfrm>
            <a:off x="2183033" y="3267732"/>
            <a:ext cx="1899284" cy="40512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29">
            <a:extLst>
              <a:ext uri="{FF2B5EF4-FFF2-40B4-BE49-F238E27FC236}">
                <a16:creationId xmlns:a16="http://schemas.microsoft.com/office/drawing/2014/main" id="{23A55BD5-0997-4619-BE58-D48C44AA4FF8}"/>
              </a:ext>
            </a:extLst>
          </p:cNvPr>
          <p:cNvCxnSpPr>
            <a:cxnSpLocks/>
            <a:stCxn id="96" idx="2"/>
            <a:endCxn id="101" idx="2"/>
          </p:cNvCxnSpPr>
          <p:nvPr/>
        </p:nvCxnSpPr>
        <p:spPr>
          <a:xfrm rot="16200000" flipH="1">
            <a:off x="1184235" y="2736812"/>
            <a:ext cx="790328" cy="27151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29">
            <a:extLst>
              <a:ext uri="{FF2B5EF4-FFF2-40B4-BE49-F238E27FC236}">
                <a16:creationId xmlns:a16="http://schemas.microsoft.com/office/drawing/2014/main" id="{7D748671-AB06-4FEE-93BD-22B7C5A797ED}"/>
              </a:ext>
            </a:extLst>
          </p:cNvPr>
          <p:cNvCxnSpPr>
            <a:cxnSpLocks/>
            <a:stCxn id="92" idx="0"/>
            <a:endCxn id="78" idx="1"/>
          </p:cNvCxnSpPr>
          <p:nvPr/>
        </p:nvCxnSpPr>
        <p:spPr>
          <a:xfrm rot="5400000" flipH="1" flipV="1">
            <a:off x="8723754" y="2046855"/>
            <a:ext cx="1639345" cy="133235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60E7F2-03A0-4864-9A4D-A360AC227C48}"/>
              </a:ext>
            </a:extLst>
          </p:cNvPr>
          <p:cNvSpPr txBox="1"/>
          <p:nvPr/>
        </p:nvSpPr>
        <p:spPr>
          <a:xfrm>
            <a:off x="8597418" y="2361149"/>
            <a:ext cx="106581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Extractive</a:t>
            </a:r>
            <a:endParaRPr lang="ko-KR" alt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D43C12A-BEDC-4A5B-9D9D-F64BD58000D2}"/>
              </a:ext>
            </a:extLst>
          </p:cNvPr>
          <p:cNvSpPr txBox="1"/>
          <p:nvPr/>
        </p:nvSpPr>
        <p:spPr>
          <a:xfrm>
            <a:off x="9007237" y="3103804"/>
            <a:ext cx="122902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Abstractive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540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865</Words>
  <Application>Microsoft Office PowerPoint</Application>
  <PresentationFormat>와이드스크린</PresentationFormat>
  <Paragraphs>360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Transformer  Text Summarization  with CVAE</vt:lpstr>
      <vt:lpstr>Previous Work</vt:lpstr>
      <vt:lpstr>[Copy] ROUGE Score by just Copying Source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 Text Summarization  with CVAE</dc:title>
  <dc:creator>박범진</dc:creator>
  <cp:lastModifiedBy>박범진</cp:lastModifiedBy>
  <cp:revision>33</cp:revision>
  <dcterms:created xsi:type="dcterms:W3CDTF">2021-01-07T00:38:35Z</dcterms:created>
  <dcterms:modified xsi:type="dcterms:W3CDTF">2021-01-11T02:42:00Z</dcterms:modified>
</cp:coreProperties>
</file>