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21230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99810" y="2450619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87779" y="271494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2714947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446295" y="226595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95" y="2265953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99810" y="3076261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450305" y="34129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05" y="34129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867399" y="3003885"/>
            <a:ext cx="822159" cy="5937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863389" y="2450619"/>
            <a:ext cx="826169" cy="5532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1</cp:revision>
  <dcterms:created xsi:type="dcterms:W3CDTF">2020-12-15T10:13:01Z</dcterms:created>
  <dcterms:modified xsi:type="dcterms:W3CDTF">2020-12-15T10:17:44Z</dcterms:modified>
</cp:coreProperties>
</file>