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356D4-FC9A-4E63-AC18-2082F5E3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2C316-1674-449D-BE0A-B3E096CC9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1BF42-F7D6-4652-A7AE-0ED8CFEB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4DA9B-5EC7-4FB7-A9FD-78F8B8C3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1404B-A7DD-425A-B3CE-C03635C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1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EDD0A-D921-43F3-8E47-1808A2E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E321A-E921-43DE-A232-68285629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89DB0-5FD7-4C9D-A6CC-6C809C98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017F8-2C35-453A-B96D-6548A00E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3D91B-64FA-48A2-87D0-AAC836A0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69822D-6483-4E1F-B8E4-E8385E3E8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ED771-19E8-43D2-AB2F-F320C7CF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4C9B1-0EB4-46AD-8984-3F371D08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8D4EC-1090-4EF7-BDCF-7DBEA3A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44AE-1107-4A8A-B0B8-87250737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497C5-C8B4-45BC-ABC5-14EDC32B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8F10C-C162-4F51-8627-55436D76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A8F2A-AEDD-4DCE-93E9-2D91D58C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75A94-6C53-47F9-B721-18344385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A3467-80B1-4E42-9B1F-A5194281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0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26DE1-3929-481C-A5FA-B6F3F6E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F7839-C0FA-432F-A291-AB8EF8BC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75052-84C5-4D88-B3E8-26A6AECA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37129-A441-4DA1-8CD1-836E3E19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D168D-1071-4518-B236-6D5C5325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2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4CE4-A524-45E4-AC96-B87C5EF7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11306-7DD6-4853-9455-F8D4E42A5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20D64D-E0D7-4CF0-A400-84BB65668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AC9DD-937E-4349-9AAD-9E7A94B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FC9EF-18A8-4413-A900-B83A823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3EBBC-5744-4A09-86D7-AB36CAEC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3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BDC6-841F-40BA-81A9-07562C4E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80696-E026-4117-95EB-49213DE0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04B32-05CF-4329-9793-9AC2F469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38847-28CB-448E-AE7E-A011B2F7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7A0DE-D811-40BE-AE6E-97FA966EF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C4139-4489-4A7F-9A6B-ADDF6081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F1087B-73BA-4146-A2A7-DF44BC5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4EE41B-7BCE-4C57-BDFB-47D4CF87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270C1-4C20-41D2-B91E-92F5216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F08B3-8A2D-405E-94A4-F410CA06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4FC44D-C309-4310-AFBF-7E6FABE5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AF503-F958-40E4-9B74-29B46E99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1E1B1-DEA1-4C3B-9F9B-B11EBBA4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0633FF-88C8-4526-8329-92390426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88002-8094-4B2A-A091-6CCA9539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9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A307-4CB3-4997-B604-F135F09A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3110F-1829-4C73-BF15-FF567E9B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5EB9E-66C1-48F7-9514-FAA68F1A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12558-522F-42F5-857B-116A7757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F89CB-FAEE-4C3F-8B1D-E1456801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24C0E-A2DD-4B5D-AC6A-318DB1CC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24775-70BF-4B12-B7BA-8CC12F07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9D6772-4071-46BE-B373-0C7FB097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F4B32-CCFA-4E34-B70E-A45EF5193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87E5D-DF8B-4D39-9396-285B8C24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82238-A78E-4408-B648-0B810741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319D4-B781-4AFB-BFE4-7D478774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9E27F-4A9D-4DE8-8B3D-69CDFAAD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61AD1F-24E1-47E2-981E-58873D52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4207B-DF55-4AF8-8161-BB1B343CD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0DB2-3118-4436-8CA3-ADC12A3FECB8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F17DE-E472-4378-A6AD-9954C0075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D0018-C526-4656-AD3C-2D08821C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788F-275F-450C-9BFD-2ACFF7627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EB752-F45E-4596-B10C-71FA8E907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From</a:t>
            </a:r>
            <a:r>
              <a:rPr lang="ko-KR" altLang="en-US" b="1" dirty="0"/>
              <a:t> </a:t>
            </a:r>
            <a:r>
              <a:rPr lang="en-US" altLang="ko-KR" b="1" dirty="0"/>
              <a:t>bottom</a:t>
            </a:r>
            <a:r>
              <a:rPr lang="ko-KR" altLang="en-US" b="1" dirty="0"/>
              <a:t> </a:t>
            </a:r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/>
              <a:t>top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671C5-1375-4AC4-8237-71337DC50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9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1FEF-4E2C-419A-A213-1F2AD81B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7182B-50AA-4DAB-8AC0-3C44F8C5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1" y="2103204"/>
            <a:ext cx="5623559" cy="366719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060F7-9711-4082-8A93-E9AA5748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40" y="2134884"/>
            <a:ext cx="6004737" cy="35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0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FDA7A94-0A2C-437E-8841-ED80B645339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5884422"/>
                  </p:ext>
                </p:extLst>
              </p:nvPr>
            </p:nvGraphicFramePr>
            <p:xfrm>
              <a:off x="3491832" y="307181"/>
              <a:ext cx="2474495" cy="112252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238665">
                      <a:extLst>
                        <a:ext uri="{9D8B030D-6E8A-4147-A177-3AD203B41FA5}">
                          <a16:colId xmlns:a16="http://schemas.microsoft.com/office/drawing/2014/main" val="1552730254"/>
                        </a:ext>
                      </a:extLst>
                    </a:gridCol>
                    <a:gridCol w="1235830">
                      <a:extLst>
                        <a:ext uri="{9D8B030D-6E8A-4147-A177-3AD203B41FA5}">
                          <a16:colId xmlns:a16="http://schemas.microsoft.com/office/drawing/2014/main" val="3645131455"/>
                        </a:ext>
                      </a:extLst>
                    </a:gridCol>
                  </a:tblGrid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𝑧𝑑𝑖𝑚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306148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𝐴𝑙𝑝h𝑎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3820210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𝐺𝑎𝑚𝑚𝑎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2005542"/>
                      </a:ext>
                    </a:extLst>
                  </a:tr>
                  <a:tr h="26433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𝐵𝑒𝑡𝑎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𝑝𝑒𝑟𝑖𝑜𝑑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17838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FDA7A94-0A2C-437E-8841-ED80B645339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5884422"/>
                  </p:ext>
                </p:extLst>
              </p:nvPr>
            </p:nvGraphicFramePr>
            <p:xfrm>
              <a:off x="3491832" y="307181"/>
              <a:ext cx="2474495" cy="112252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238665">
                      <a:extLst>
                        <a:ext uri="{9D8B030D-6E8A-4147-A177-3AD203B41FA5}">
                          <a16:colId xmlns:a16="http://schemas.microsoft.com/office/drawing/2014/main" val="1552730254"/>
                        </a:ext>
                      </a:extLst>
                    </a:gridCol>
                    <a:gridCol w="1235830">
                      <a:extLst>
                        <a:ext uri="{9D8B030D-6E8A-4147-A177-3AD203B41FA5}">
                          <a16:colId xmlns:a16="http://schemas.microsoft.com/office/drawing/2014/main" val="3645131455"/>
                        </a:ext>
                      </a:extLst>
                    </a:gridCol>
                  </a:tblGrid>
                  <a:tr h="282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0" t="-2128" r="-10049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85" t="-2128" r="-98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306148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0" t="-104348" r="-100490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3820210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0" t="-200000" r="-100490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85" t="-200000" r="-985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0055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0" t="-313333" r="-10049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85" t="-313333" r="-98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17838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89A952C-6D19-45A7-96BD-906947464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756" y="104146"/>
                <a:ext cx="265095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ko-KR" sz="6000" b="1" i="1" smtClean="0">
                        <a:latin typeface="Cambria Math" panose="02040503050406030204" pitchFamily="18" charset="0"/>
                      </a:rPr>
                      <m:t>𝑺𝒕𝒂𝒈𝒆</m:t>
                    </m:r>
                    <m:r>
                      <a:rPr lang="en-US" altLang="ko-KR" sz="6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6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6000" b="1" dirty="0"/>
                  <a:t> </a:t>
                </a:r>
              </a:p>
            </p:txBody>
          </p:sp>
        </mc:Choice>
        <mc:Fallback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89A952C-6D19-45A7-96BD-90694746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6" y="104146"/>
                <a:ext cx="2650958" cy="1325563"/>
              </a:xfrm>
              <a:prstGeom prst="rect">
                <a:avLst/>
              </a:prstGeom>
              <a:blipFill>
                <a:blip r:embed="rId3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AB021708-3354-4D3D-A4E9-2DB5865C55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033429"/>
                  </p:ext>
                </p:extLst>
              </p:nvPr>
            </p:nvGraphicFramePr>
            <p:xfrm>
              <a:off x="6225675" y="307181"/>
              <a:ext cx="5268493" cy="112252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640220">
                      <a:extLst>
                        <a:ext uri="{9D8B030D-6E8A-4147-A177-3AD203B41FA5}">
                          <a16:colId xmlns:a16="http://schemas.microsoft.com/office/drawing/2014/main" val="1552730254"/>
                        </a:ext>
                      </a:extLst>
                    </a:gridCol>
                    <a:gridCol w="1628273">
                      <a:extLst>
                        <a:ext uri="{9D8B030D-6E8A-4147-A177-3AD203B41FA5}">
                          <a16:colId xmlns:a16="http://schemas.microsoft.com/office/drawing/2014/main" val="3645131455"/>
                        </a:ext>
                      </a:extLst>
                    </a:gridCol>
                  </a:tblGrid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𝑁𝑜𝑟𝑚𝑎𝑙𝑖𝑧𝑒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𝑏𝑒𝑡𝑎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𝑡𝑟𝑎𝑖𝑛𝑖𝑛𝑔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𝑭𝒂𝒍𝒔𝒆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306148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Update Frequency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3820210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Epoch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2005542"/>
                      </a:ext>
                    </a:extLst>
                  </a:tr>
                  <a:tr h="26433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17838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AB021708-3354-4D3D-A4E9-2DB5865C55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033429"/>
                  </p:ext>
                </p:extLst>
              </p:nvPr>
            </p:nvGraphicFramePr>
            <p:xfrm>
              <a:off x="6225675" y="307181"/>
              <a:ext cx="5268493" cy="1122528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640220">
                      <a:extLst>
                        <a:ext uri="{9D8B030D-6E8A-4147-A177-3AD203B41FA5}">
                          <a16:colId xmlns:a16="http://schemas.microsoft.com/office/drawing/2014/main" val="1552730254"/>
                        </a:ext>
                      </a:extLst>
                    </a:gridCol>
                    <a:gridCol w="1628273">
                      <a:extLst>
                        <a:ext uri="{9D8B030D-6E8A-4147-A177-3AD203B41FA5}">
                          <a16:colId xmlns:a16="http://schemas.microsoft.com/office/drawing/2014/main" val="3645131455"/>
                        </a:ext>
                      </a:extLst>
                    </a:gridCol>
                  </a:tblGrid>
                  <a:tr h="282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7" t="-2128" r="-44983" b="-2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345" t="-2128" r="-749" b="-297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306148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Update Frequency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3820210"/>
                      </a:ext>
                    </a:extLst>
                  </a:tr>
                  <a:tr h="2827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Epoch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20055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17838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B6151874-6E2A-498A-9007-81216E2B0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" y="1907357"/>
            <a:ext cx="7448098" cy="48464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2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C0003-97A9-4FB6-B044-CEA779A7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90B2-AC75-4CC5-9AAD-9E09C737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C0003-97A9-4FB6-B044-CEA779A7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90B2-AC75-4CC5-9AAD-9E09C737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7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C0003-97A9-4FB6-B044-CEA779A7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90B2-AC75-4CC5-9AAD-9E09C737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29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From bottom to top</vt:lpstr>
      <vt:lpstr>PowerPoint 프레젠테이션</vt:lpstr>
      <vt:lpstr>PowerPoint 프레젠테이션</vt:lpstr>
      <vt:lpstr>PowerPoint 프레젠테이션</vt:lpstr>
      <vt:lpstr>PowerPoint 프레젠테이션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Training the model with comparing   ROUGE and NOVEL score</dc:title>
  <dc:creator>박범진</dc:creator>
  <cp:lastModifiedBy>박범진</cp:lastModifiedBy>
  <cp:revision>18</cp:revision>
  <dcterms:created xsi:type="dcterms:W3CDTF">2021-01-18T01:52:13Z</dcterms:created>
  <dcterms:modified xsi:type="dcterms:W3CDTF">2021-01-20T06:22:43Z</dcterms:modified>
</cp:coreProperties>
</file>