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ment4" id="{203C0EFE-EFC2-4265-B14D-78C43AC6C772}">
          <p14:sldIdLst>
            <p14:sldId id="261"/>
            <p14:sldId id="262"/>
          </p14:sldIdLst>
        </p14:section>
        <p14:section name="INDEX 0" id="{1D5EF4AA-161D-47C5-87AF-A45E22813088}">
          <p14:sldIdLst>
            <p14:sldId id="256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C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56D48-0631-4EB1-AC8A-9144F35B1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B4A73-7E54-43F5-9139-A20178991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1F284-DE28-4751-972F-2C725002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60F56-E692-4450-B83A-671467F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D52C0-7713-4C08-9896-752AE66A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D451-B712-4C41-B751-5E8D27C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8178B-75DF-4C39-AD91-92EA125B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48306-533A-4B27-9FF2-F0A869BE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3F7E1-5426-4CCD-8F5E-232746C7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91F47-1A73-444A-94F2-7CE2A356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D5A5B-DACE-4476-9DCF-72974C23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3CDAC-08E7-4296-BF26-BF4D7FB6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2570-A428-43BC-BE8A-8F8F01F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22BA2-6DA0-41B8-908A-270EDB3E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259EC-D8E2-47A8-822A-42B64F2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81B5-8410-4899-814B-FC49E318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452D-2AB2-4528-B595-1B61A05C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B44BA-EE1F-4400-88AC-DB0E9DC0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DBFB-21A6-4B8E-AE1A-BB7CEE71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BF7F1-EC58-4E74-B97A-117F693E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066E-0A18-445E-87AD-3673F232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ACE5B-28A1-46AD-9602-4A5DB3E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4309-CB4D-4009-BBE9-A5A647C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8653-7FC1-4BB0-ABB9-ECF8AC50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CD0D3-D54D-4171-8E36-6F45BD35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5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E6B98-4FAC-43CB-815F-C202AB10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F576-081D-4444-A918-7DB6CD3C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F5FC0-EA96-4ADE-BB31-4DA84162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C2642-A7F2-4B71-B99D-1D5EC9FD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992A5-384B-442A-AE3F-B9DDF525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F2E72-D3D8-4FE3-A0A2-665A9A93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F8C8-4E1D-49C8-99CE-8CD6ABF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9847A-B070-4198-9D44-C84B0427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39F6-1B6C-4C3D-9D4E-D3AD5C3B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DD3E1-6831-441E-AC34-06F35B7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15B143-88F7-4308-B737-B14407739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FF190-9470-4D1A-AAA0-8308FEA2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BD9B2-7113-4688-8EC6-FDB9FF6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DBF7A-D9AD-47F3-949D-44C7256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59C-2C02-4612-8BC8-906AF87C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1FE7E4-0DA2-443F-A198-AFC3AA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9012C-BB34-4B6A-990D-BB7B2AC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D0885-0930-4B1F-B151-3B286F52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4370E-F24C-49CD-8E47-A42C161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C9081-A615-46A3-AF83-BB3304F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44CDE3-932F-456C-8A07-2B5E0BB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1221-3FC9-485B-914D-04D8B274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17C29-778D-4ACA-88C0-18524E28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BBFA0-88DD-42E4-B753-E353CAA5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B1DB-AD2E-440B-9DEF-D317E2F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1F3D0-5C8F-49BB-AD03-8CCBEB9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2A60-C077-443A-8668-1E6B556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3080-F80B-4932-B66B-C0C9C0D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82CCE-C252-4A7F-827C-F9D80C9E5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BCFB-6034-437D-8D98-BD1D1E80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BBFD6-CB0C-4611-A2FD-2EEE785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92E16-E41C-4FEF-8B22-ECD2D1C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B95B-40A5-4A2B-86A9-1F2D547B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8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58C068-398A-49A7-A6EF-99B8E6F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F8867-A6BC-4768-AB14-35CE9C4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E182-036E-452E-B79B-58CEECC58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627F-FB96-4756-840B-710C2C79D46E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D4148-783E-40AA-832C-E27F188E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314C-AFE4-4910-BB11-26E505F44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A83-4229-46D9-B7CC-83DB42412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3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DDD629AF-3B48-40CB-A7CF-C5CF797A4D84}"/>
              </a:ext>
            </a:extLst>
          </p:cNvPr>
          <p:cNvGrpSpPr/>
          <p:nvPr/>
        </p:nvGrpSpPr>
        <p:grpSpPr>
          <a:xfrm>
            <a:off x="5709353" y="41167"/>
            <a:ext cx="6415099" cy="6816833"/>
            <a:chOff x="5187777" y="-3158"/>
            <a:chExt cx="6415099" cy="6816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6730E09-3A21-43F6-B078-CC699D4F11B0}"/>
                </a:ext>
              </a:extLst>
            </p:cNvPr>
            <p:cNvSpPr/>
            <p:nvPr/>
          </p:nvSpPr>
          <p:spPr>
            <a:xfrm>
              <a:off x="6891430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82A19F1-1F11-4C2C-93A9-C61766BA4B5A}"/>
                </a:ext>
              </a:extLst>
            </p:cNvPr>
            <p:cNvSpPr/>
            <p:nvPr/>
          </p:nvSpPr>
          <p:spPr>
            <a:xfrm>
              <a:off x="8873275" y="5544410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516FC2E-05F0-4E31-B132-4526AAA96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4444" y="5970613"/>
              <a:ext cx="0" cy="3330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F0DC18-8024-4F9C-AFD0-E14216597A05}"/>
                </a:ext>
              </a:extLst>
            </p:cNvPr>
            <p:cNvCxnSpPr>
              <a:cxnSpLocks/>
              <a:stCxn id="23" idx="6"/>
              <a:endCxn id="74" idx="1"/>
            </p:cNvCxnSpPr>
            <p:nvPr/>
          </p:nvCxnSpPr>
          <p:spPr>
            <a:xfrm flipV="1">
              <a:off x="9510786" y="5290048"/>
              <a:ext cx="721782" cy="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95D2BB-B004-4131-93DC-A1BA52B2D8BE}"/>
                </a:ext>
              </a:extLst>
            </p:cNvPr>
            <p:cNvSpPr/>
            <p:nvPr/>
          </p:nvSpPr>
          <p:spPr>
            <a:xfrm>
              <a:off x="7317151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320BFE3-B279-43F4-A749-A122979DDFB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423369" y="5383146"/>
              <a:ext cx="0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3E2BC3-E29D-4DA9-BDE2-E3D51E513C65}"/>
                </a:ext>
              </a:extLst>
            </p:cNvPr>
            <p:cNvSpPr/>
            <p:nvPr/>
          </p:nvSpPr>
          <p:spPr>
            <a:xfrm>
              <a:off x="9298350" y="5198419"/>
              <a:ext cx="212436" cy="184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1B38C2D-16CC-4B03-AF87-5316ED66257C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9404568" y="5383146"/>
              <a:ext cx="646" cy="1612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F9F2AFE-4F0A-4158-B7F2-9E6776DE178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9405214" y="5970613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4532C-C792-4052-92BA-5B0012767B78}"/>
                </a:ext>
              </a:extLst>
            </p:cNvPr>
            <p:cNvSpPr txBox="1"/>
            <p:nvPr/>
          </p:nvSpPr>
          <p:spPr>
            <a:xfrm>
              <a:off x="7060959" y="6290455"/>
              <a:ext cx="937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Inputs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32E278-11D5-40DA-B588-51B62FC68AC2}"/>
                </a:ext>
              </a:extLst>
            </p:cNvPr>
            <p:cNvSpPr txBox="1"/>
            <p:nvPr/>
          </p:nvSpPr>
          <p:spPr>
            <a:xfrm>
              <a:off x="8723986" y="6290455"/>
              <a:ext cx="13611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Outputs</a:t>
              </a:r>
              <a:br>
                <a:rPr lang="en-US" altLang="ko-KR" sz="1400" dirty="0"/>
              </a:br>
              <a:r>
                <a:rPr lang="en-US" altLang="ko-KR" sz="1400" dirty="0"/>
                <a:t>(shifted right)</a:t>
              </a:r>
              <a:endParaRPr lang="ko-KR" altLang="en-US" sz="1400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7531404-96B4-4CDD-BA40-EA6246BCDF5F}"/>
                </a:ext>
              </a:extLst>
            </p:cNvPr>
            <p:cNvSpPr/>
            <p:nvPr/>
          </p:nvSpPr>
          <p:spPr>
            <a:xfrm>
              <a:off x="6657373" y="2842918"/>
              <a:ext cx="1542532" cy="225398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A0C09EB-5D82-4D2A-818F-CF0B16A7BF87}"/>
                </a:ext>
              </a:extLst>
            </p:cNvPr>
            <p:cNvCxnSpPr>
              <a:cxnSpLocks/>
              <a:stCxn id="33" idx="2"/>
              <a:endCxn id="14" idx="0"/>
            </p:cNvCxnSpPr>
            <p:nvPr/>
          </p:nvCxnSpPr>
          <p:spPr>
            <a:xfrm flipH="1">
              <a:off x="7423369" y="4750871"/>
              <a:ext cx="5270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66EBCD2-0576-487C-B92C-0FFEDD928056}"/>
                </a:ext>
              </a:extLst>
            </p:cNvPr>
            <p:cNvSpPr/>
            <p:nvPr/>
          </p:nvSpPr>
          <p:spPr>
            <a:xfrm>
              <a:off x="6896700" y="432466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AA9A87B-F7CA-4BB7-BBB8-A0CE11020F87}"/>
                </a:ext>
              </a:extLst>
            </p:cNvPr>
            <p:cNvSpPr/>
            <p:nvPr/>
          </p:nvSpPr>
          <p:spPr>
            <a:xfrm>
              <a:off x="6896700" y="400482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15F20E9-EF23-49B0-BD47-ECB0A314D994}"/>
                </a:ext>
              </a:extLst>
            </p:cNvPr>
            <p:cNvSpPr/>
            <p:nvPr/>
          </p:nvSpPr>
          <p:spPr>
            <a:xfrm>
              <a:off x="6896700" y="3273158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4C0364-D04D-4E2A-8CF1-D6CAB9C5934C}"/>
                </a:ext>
              </a:extLst>
            </p:cNvPr>
            <p:cNvSpPr/>
            <p:nvPr/>
          </p:nvSpPr>
          <p:spPr>
            <a:xfrm>
              <a:off x="6896700" y="298049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614370B-2978-4217-8D4A-664509E5DA23}"/>
                </a:ext>
              </a:extLst>
            </p:cNvPr>
            <p:cNvSpPr/>
            <p:nvPr/>
          </p:nvSpPr>
          <p:spPr>
            <a:xfrm>
              <a:off x="8633317" y="1761098"/>
              <a:ext cx="1542532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B678EE3-D893-437D-9611-E771DF28F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9313" y="3669052"/>
              <a:ext cx="320389" cy="4475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BF60048-C6B8-4CF4-BAA0-329E6581EF8B}"/>
                </a:ext>
              </a:extLst>
            </p:cNvPr>
            <p:cNvSpPr/>
            <p:nvPr/>
          </p:nvSpPr>
          <p:spPr>
            <a:xfrm>
              <a:off x="8872644" y="324284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E990CA2-D0A8-456C-98F6-E1F7D40CF669}"/>
                </a:ext>
              </a:extLst>
            </p:cNvPr>
            <p:cNvSpPr/>
            <p:nvPr/>
          </p:nvSpPr>
          <p:spPr>
            <a:xfrm>
              <a:off x="8872644" y="2923007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895E2E-CB0C-427B-9C28-7DA6B2F1AD56}"/>
                </a:ext>
              </a:extLst>
            </p:cNvPr>
            <p:cNvSpPr/>
            <p:nvPr/>
          </p:nvSpPr>
          <p:spPr>
            <a:xfrm>
              <a:off x="8872644" y="2191339"/>
              <a:ext cx="1063877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F4AF24E-4D18-4183-8904-83CD80E3419C}"/>
                </a:ext>
              </a:extLst>
            </p:cNvPr>
            <p:cNvSpPr/>
            <p:nvPr/>
          </p:nvSpPr>
          <p:spPr>
            <a:xfrm>
              <a:off x="8872644" y="1898680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FDD566D-E155-4833-8CB2-C6BED1CF8976}"/>
                </a:ext>
              </a:extLst>
            </p:cNvPr>
            <p:cNvSpPr/>
            <p:nvPr/>
          </p:nvSpPr>
          <p:spPr>
            <a:xfrm>
              <a:off x="8867374" y="4370571"/>
              <a:ext cx="1063877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200" dirty="0">
                  <a:solidFill>
                    <a:sysClr val="windowText" lastClr="000000"/>
                  </a:solidFill>
                </a:rPr>
              </a:br>
              <a:r>
                <a:rPr lang="en-US" altLang="ko-KR" sz="12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841894-D537-4144-8E53-1132727B6AC2}"/>
                </a:ext>
              </a:extLst>
            </p:cNvPr>
            <p:cNvSpPr/>
            <p:nvPr/>
          </p:nvSpPr>
          <p:spPr>
            <a:xfrm>
              <a:off x="8867374" y="408057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23006A5-DAAF-4606-A8AC-3E7E8907FE7F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9404583" y="151885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B4079FB-92DE-4DD6-904D-11BEC3C36CC5}"/>
                </a:ext>
              </a:extLst>
            </p:cNvPr>
            <p:cNvSpPr/>
            <p:nvPr/>
          </p:nvSpPr>
          <p:spPr>
            <a:xfrm>
              <a:off x="8911375" y="1282406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717E522-04C8-40C9-983F-CFCE28964ADE}"/>
                </a:ext>
              </a:extLst>
            </p:cNvPr>
            <p:cNvSpPr/>
            <p:nvPr/>
          </p:nvSpPr>
          <p:spPr>
            <a:xfrm>
              <a:off x="8910728" y="749339"/>
              <a:ext cx="1063877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3838429-AB87-4CA8-9B03-966E0AEF97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2667" y="104016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8C92FAD-C24C-487D-B717-440B4DC5B346}"/>
                </a:ext>
              </a:extLst>
            </p:cNvPr>
            <p:cNvCxnSpPr>
              <a:cxnSpLocks/>
            </p:cNvCxnSpPr>
            <p:nvPr/>
          </p:nvCxnSpPr>
          <p:spPr>
            <a:xfrm>
              <a:off x="9404582" y="506379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27696C-FDE8-460E-B227-F147BF0452A4}"/>
                </a:ext>
              </a:extLst>
            </p:cNvPr>
            <p:cNvSpPr txBox="1"/>
            <p:nvPr/>
          </p:nvSpPr>
          <p:spPr>
            <a:xfrm>
              <a:off x="8761368" y="-3158"/>
              <a:ext cx="12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 Probability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CA5CA91-BE69-4D61-A376-E36F1A502DCF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 rot="5400000" flipH="1">
              <a:off x="8072334" y="2336804"/>
              <a:ext cx="688553" cy="1975944"/>
            </a:xfrm>
            <a:prstGeom prst="bentConnector5">
              <a:avLst>
                <a:gd name="adj1" fmla="val -33200"/>
                <a:gd name="adj2" fmla="val 50000"/>
                <a:gd name="adj3" fmla="val 16225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8ACE9C8-87EE-4BEA-A12A-A6913A780A1D}"/>
                </a:ext>
              </a:extLst>
            </p:cNvPr>
            <p:cNvCxnSpPr>
              <a:cxnSpLocks/>
              <a:stCxn id="53" idx="2"/>
              <a:endCxn id="23" idx="0"/>
            </p:cNvCxnSpPr>
            <p:nvPr/>
          </p:nvCxnSpPr>
          <p:spPr>
            <a:xfrm>
              <a:off x="9399313" y="4945815"/>
              <a:ext cx="5255" cy="2526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60FC4B-D785-4ED6-9DB1-6D84FEFFD312}"/>
                </a:ext>
              </a:extLst>
            </p:cNvPr>
            <p:cNvSpPr txBox="1"/>
            <p:nvPr/>
          </p:nvSpPr>
          <p:spPr>
            <a:xfrm>
              <a:off x="10232568" y="4966882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130A53F-7FA2-4A58-B81A-AED0518BFEC5}"/>
                </a:ext>
              </a:extLst>
            </p:cNvPr>
            <p:cNvCxnSpPr>
              <a:cxnSpLocks/>
              <a:stCxn id="14" idx="2"/>
              <a:endCxn id="77" idx="3"/>
            </p:cNvCxnSpPr>
            <p:nvPr/>
          </p:nvCxnSpPr>
          <p:spPr>
            <a:xfrm flipH="1" flipV="1">
              <a:off x="6558085" y="5290782"/>
              <a:ext cx="75906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55E8E8-630C-4839-B276-A39C6508DF66}"/>
                </a:ext>
              </a:extLst>
            </p:cNvPr>
            <p:cNvSpPr txBox="1"/>
            <p:nvPr/>
          </p:nvSpPr>
          <p:spPr>
            <a:xfrm>
              <a:off x="5187777" y="4967616"/>
              <a:ext cx="1370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Positional Encoding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1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730E09-3A21-43F6-B078-CC699D4F11B0}"/>
              </a:ext>
            </a:extLst>
          </p:cNvPr>
          <p:cNvSpPr/>
          <p:nvPr/>
        </p:nvSpPr>
        <p:spPr>
          <a:xfrm>
            <a:off x="5657967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2A19F1-1F11-4C2C-93A9-C61766BA4B5A}"/>
              </a:ext>
            </a:extLst>
          </p:cNvPr>
          <p:cNvSpPr/>
          <p:nvPr/>
        </p:nvSpPr>
        <p:spPr>
          <a:xfrm>
            <a:off x="9322902" y="5559124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16FC2E-05F0-4E31-B132-4526AAA96EFF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184099" y="5998934"/>
            <a:ext cx="1265" cy="35600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320BFE3-B279-43F4-A749-A122979DDFBD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6175272" y="5204817"/>
            <a:ext cx="8827" cy="36791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B38C2D-16CC-4B03-AF87-5316ED66257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9849034" y="4948973"/>
            <a:ext cx="638" cy="62346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F9F2AFE-4F0A-4158-B7F2-9E6776DE178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49034" y="5985327"/>
            <a:ext cx="0" cy="286154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/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E4532C-C792-4052-92BA-5B001276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82" y="6354936"/>
                <a:ext cx="47816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/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32E278-11D5-40DA-B588-51B62FC6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9" y="6259925"/>
                <a:ext cx="1525683" cy="307777"/>
              </a:xfrm>
              <a:prstGeom prst="rect">
                <a:avLst/>
              </a:prstGeom>
              <a:blipFill>
                <a:blip r:embed="rId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531404-96B4-4CDD-BA40-EA6246BCDF5F}"/>
              </a:ext>
            </a:extLst>
          </p:cNvPr>
          <p:cNvSpPr/>
          <p:nvPr/>
        </p:nvSpPr>
        <p:spPr>
          <a:xfrm>
            <a:off x="5412424" y="4314150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614370B-2978-4217-8D4A-664509E5DA23}"/>
              </a:ext>
            </a:extLst>
          </p:cNvPr>
          <p:cNvSpPr/>
          <p:nvPr/>
        </p:nvSpPr>
        <p:spPr>
          <a:xfrm>
            <a:off x="9091400" y="1764256"/>
            <a:ext cx="1525695" cy="3335804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78EE3-D893-437D-9611-E771DF28FA63}"/>
              </a:ext>
            </a:extLst>
          </p:cNvPr>
          <p:cNvCxnSpPr>
            <a:cxnSpLocks/>
          </p:cNvCxnSpPr>
          <p:nvPr/>
        </p:nvCxnSpPr>
        <p:spPr>
          <a:xfrm flipH="1">
            <a:off x="9849035" y="3672210"/>
            <a:ext cx="316892" cy="4475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BF60048-C6B8-4CF4-BAA0-329E6581EF8B}"/>
              </a:ext>
            </a:extLst>
          </p:cNvPr>
          <p:cNvSpPr/>
          <p:nvPr/>
        </p:nvSpPr>
        <p:spPr>
          <a:xfrm>
            <a:off x="9328114" y="324600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990CA2-D0A8-456C-98F6-E1F7D40CF669}"/>
              </a:ext>
            </a:extLst>
          </p:cNvPr>
          <p:cNvSpPr/>
          <p:nvPr/>
        </p:nvSpPr>
        <p:spPr>
          <a:xfrm>
            <a:off x="9328114" y="2926165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95E2E-CB0C-427B-9C28-7DA6B2F1AD56}"/>
              </a:ext>
            </a:extLst>
          </p:cNvPr>
          <p:cNvSpPr/>
          <p:nvPr/>
        </p:nvSpPr>
        <p:spPr>
          <a:xfrm>
            <a:off x="9328114" y="2194497"/>
            <a:ext cx="1052264" cy="426203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Forward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F4AF24E-4D18-4183-8904-83CD80E3419C}"/>
              </a:ext>
            </a:extLst>
          </p:cNvPr>
          <p:cNvSpPr/>
          <p:nvPr/>
        </p:nvSpPr>
        <p:spPr>
          <a:xfrm>
            <a:off x="9328114" y="1901838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DD566D-E155-4833-8CB2-C6BED1CF8976}"/>
              </a:ext>
            </a:extLst>
          </p:cNvPr>
          <p:cNvSpPr/>
          <p:nvPr/>
        </p:nvSpPr>
        <p:spPr>
          <a:xfrm>
            <a:off x="9322902" y="4373729"/>
            <a:ext cx="1052264" cy="575244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Attention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F841894-D537-4144-8E53-1132727B6AC2}"/>
              </a:ext>
            </a:extLst>
          </p:cNvPr>
          <p:cNvSpPr/>
          <p:nvPr/>
        </p:nvSpPr>
        <p:spPr>
          <a:xfrm>
            <a:off x="9322902" y="4083737"/>
            <a:ext cx="1052264" cy="238381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3006A5-DAAF-4606-A8AC-3E7E8907FE7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854247" y="1522015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B4079FB-92DE-4DD6-904D-11BEC3C36CC5}"/>
              </a:ext>
            </a:extLst>
          </p:cNvPr>
          <p:cNvSpPr/>
          <p:nvPr/>
        </p:nvSpPr>
        <p:spPr>
          <a:xfrm>
            <a:off x="9366423" y="1285564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Linear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717E522-04C8-40C9-983F-CFCE28964ADE}"/>
              </a:ext>
            </a:extLst>
          </p:cNvPr>
          <p:cNvSpPr/>
          <p:nvPr/>
        </p:nvSpPr>
        <p:spPr>
          <a:xfrm>
            <a:off x="9365783" y="752497"/>
            <a:ext cx="1052264" cy="238381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3838429-AB87-4CA8-9B03-966E0AEF97C8}"/>
              </a:ext>
            </a:extLst>
          </p:cNvPr>
          <p:cNvCxnSpPr>
            <a:cxnSpLocks/>
          </p:cNvCxnSpPr>
          <p:nvPr/>
        </p:nvCxnSpPr>
        <p:spPr>
          <a:xfrm>
            <a:off x="9891915" y="1043323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C92FAD-C24C-487D-B717-440B4DC5B346}"/>
              </a:ext>
            </a:extLst>
          </p:cNvPr>
          <p:cNvCxnSpPr>
            <a:cxnSpLocks/>
          </p:cNvCxnSpPr>
          <p:nvPr/>
        </p:nvCxnSpPr>
        <p:spPr>
          <a:xfrm>
            <a:off x="9854246" y="509537"/>
            <a:ext cx="0" cy="24224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27696C-FDE8-460E-B227-F147BF0452A4}"/>
              </a:ext>
            </a:extLst>
          </p:cNvPr>
          <p:cNvSpPr txBox="1"/>
          <p:nvPr/>
        </p:nvSpPr>
        <p:spPr>
          <a:xfrm>
            <a:off x="9218053" y="0"/>
            <a:ext cx="126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Probability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D3B474-CE14-42D7-BC71-296B1A19ED7D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6710231" y="5785833"/>
            <a:ext cx="6612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/>
              <p:nvPr/>
            </p:nvSpPr>
            <p:spPr>
              <a:xfrm>
                <a:off x="5747918" y="3479024"/>
                <a:ext cx="856595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2E1230E-9E6B-41CF-AAD7-3F0F7BE2A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918" y="3479024"/>
                <a:ext cx="856595" cy="386372"/>
              </a:xfrm>
              <a:prstGeom prst="roundRect">
                <a:avLst/>
              </a:prstGeom>
              <a:blipFill>
                <a:blip r:embed="rId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63">
            <a:extLst>
              <a:ext uri="{FF2B5EF4-FFF2-40B4-BE49-F238E27FC236}">
                <a16:creationId xmlns:a16="http://schemas.microsoft.com/office/drawing/2014/main" id="{2A371D32-C715-4EAC-BBAD-D4B6748CA676}"/>
              </a:ext>
            </a:extLst>
          </p:cNvPr>
          <p:cNvCxnSpPr>
            <a:cxnSpLocks/>
            <a:stCxn id="55" idx="2"/>
            <a:endCxn id="31" idx="0"/>
          </p:cNvCxnSpPr>
          <p:nvPr/>
        </p:nvCxnSpPr>
        <p:spPr>
          <a:xfrm rot="5400000">
            <a:off x="5951367" y="4089301"/>
            <a:ext cx="448754" cy="9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AC02ED4-210B-4374-8B27-C2328EC3F783}"/>
              </a:ext>
            </a:extLst>
          </p:cNvPr>
          <p:cNvSpPr/>
          <p:nvPr/>
        </p:nvSpPr>
        <p:spPr>
          <a:xfrm>
            <a:off x="7371526" y="5572731"/>
            <a:ext cx="1052264" cy="426203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Embedding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0BE2233-8722-4B03-80E1-BE5EE73917C1}"/>
              </a:ext>
            </a:extLst>
          </p:cNvPr>
          <p:cNvCxnSpPr>
            <a:cxnSpLocks/>
            <a:stCxn id="65" idx="2"/>
            <a:endCxn id="132" idx="0"/>
          </p:cNvCxnSpPr>
          <p:nvPr/>
        </p:nvCxnSpPr>
        <p:spPr>
          <a:xfrm>
            <a:off x="7897658" y="5998934"/>
            <a:ext cx="7972" cy="32109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5FA507-F9E4-45E5-9EAB-C4E0D53A2EC5}"/>
              </a:ext>
            </a:extLst>
          </p:cNvPr>
          <p:cNvCxnSpPr>
            <a:cxnSpLocks/>
            <a:stCxn id="65" idx="3"/>
            <a:endCxn id="7" idx="1"/>
          </p:cNvCxnSpPr>
          <p:nvPr/>
        </p:nvCxnSpPr>
        <p:spPr>
          <a:xfrm flipV="1">
            <a:off x="8423790" y="5772226"/>
            <a:ext cx="899112" cy="13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9DF7F55-5D7E-4B30-AD99-20388181467D}"/>
              </a:ext>
            </a:extLst>
          </p:cNvPr>
          <p:cNvCxnSpPr>
            <a:cxnSpLocks/>
            <a:stCxn id="79" idx="2"/>
            <a:endCxn id="65" idx="0"/>
          </p:cNvCxnSpPr>
          <p:nvPr/>
        </p:nvCxnSpPr>
        <p:spPr>
          <a:xfrm flipH="1">
            <a:off x="7897658" y="5204816"/>
            <a:ext cx="6419" cy="367915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FBBA368-9D1B-4A85-BBC8-774B4005DFFB}"/>
              </a:ext>
            </a:extLst>
          </p:cNvPr>
          <p:cNvSpPr/>
          <p:nvPr/>
        </p:nvSpPr>
        <p:spPr>
          <a:xfrm>
            <a:off x="7141229" y="4314149"/>
            <a:ext cx="1525695" cy="890667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/>
              <p:nvPr/>
            </p:nvSpPr>
            <p:spPr>
              <a:xfrm>
                <a:off x="7429382" y="3627695"/>
                <a:ext cx="951794" cy="3863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6BBCB0E9-216B-4FA2-AA50-80D744E7F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82" y="3627695"/>
                <a:ext cx="951794" cy="386372"/>
              </a:xfrm>
              <a:prstGeom prst="roundRect">
                <a:avLst/>
              </a:prstGeom>
              <a:blipFill>
                <a:blip r:embed="rId5"/>
                <a:stretch>
                  <a:fillRect l="-3165" r="-6329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63">
            <a:extLst>
              <a:ext uri="{FF2B5EF4-FFF2-40B4-BE49-F238E27FC236}">
                <a16:creationId xmlns:a16="http://schemas.microsoft.com/office/drawing/2014/main" id="{89ED73AC-E375-41A8-8B29-7262CA77FF1C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 rot="5400000">
            <a:off x="7754637" y="4163507"/>
            <a:ext cx="300082" cy="120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DC197B0-79EB-42AD-ADB3-177CD4E409C3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 flipV="1">
            <a:off x="6604513" y="3459109"/>
            <a:ext cx="2723601" cy="213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8239D0-A8F9-4014-8A52-7C3ED41C6942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6176216" y="1759724"/>
            <a:ext cx="1138259" cy="171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3DF38A7-49E1-495E-A147-31D83DD611A6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662653" y="1921325"/>
            <a:ext cx="242626" cy="1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3B4F963-CDC6-4948-99AF-BC90FF017426}"/>
              </a:ext>
            </a:extLst>
          </p:cNvPr>
          <p:cNvCxnSpPr>
            <a:cxnSpLocks/>
            <a:stCxn id="55" idx="0"/>
            <a:endCxn id="156" idx="2"/>
          </p:cNvCxnSpPr>
          <p:nvPr/>
        </p:nvCxnSpPr>
        <p:spPr>
          <a:xfrm flipH="1" flipV="1">
            <a:off x="5476923" y="1857803"/>
            <a:ext cx="699293" cy="16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/>
              <p:nvPr/>
            </p:nvSpPr>
            <p:spPr>
              <a:xfrm>
                <a:off x="3862636" y="2325516"/>
                <a:ext cx="532298" cy="3798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69CB6C5-ABEF-4560-A8F4-8024718C7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636" y="2325516"/>
                <a:ext cx="532298" cy="379823"/>
              </a:xfrm>
              <a:prstGeom prst="roundRect">
                <a:avLst/>
              </a:prstGeom>
              <a:blipFill>
                <a:blip r:embed="rId6"/>
                <a:stretch>
                  <a:fillRect l="-5618" r="-11236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/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400" dirty="0"/>
                      <m:t>(</m:t>
                    </m:r>
                    <m:r>
                      <m:rPr>
                        <m:nor/>
                      </m:rPr>
                      <a:rPr lang="en-US" altLang="ko-KR" sz="1400" dirty="0"/>
                      <m:t>shifted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m:rPr>
                        <m:nor/>
                      </m:rPr>
                      <a:rPr lang="en-US" altLang="ko-KR" sz="1400" dirty="0"/>
                      <m:t>right</m:t>
                    </m:r>
                    <m:r>
                      <m:rPr>
                        <m:nor/>
                      </m:rPr>
                      <a:rPr lang="en-US" altLang="ko-KR" sz="1400" dirty="0"/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263B866-D2DC-457C-8AC7-02050DF8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664" y="6320032"/>
                <a:ext cx="1685932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26E484A-7F0F-427D-A664-599CFA1CCF23}"/>
              </a:ext>
            </a:extLst>
          </p:cNvPr>
          <p:cNvCxnSpPr>
            <a:cxnSpLocks/>
            <a:stCxn id="110" idx="3"/>
            <a:endCxn id="156" idx="2"/>
          </p:cNvCxnSpPr>
          <p:nvPr/>
        </p:nvCxnSpPr>
        <p:spPr>
          <a:xfrm flipV="1">
            <a:off x="4394934" y="1857803"/>
            <a:ext cx="1081989" cy="65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/>
              <p:nvPr/>
            </p:nvSpPr>
            <p:spPr>
              <a:xfrm>
                <a:off x="4544447" y="1488471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BF4CD00-7D9E-4CD4-BE29-63AB6008D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47" y="1488471"/>
                <a:ext cx="1864952" cy="369332"/>
              </a:xfrm>
              <a:prstGeom prst="rect">
                <a:avLst/>
              </a:prstGeom>
              <a:blipFill>
                <a:blip r:embed="rId8"/>
                <a:stretch>
                  <a:fillRect r="-130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/>
              <p:nvPr/>
            </p:nvSpPr>
            <p:spPr>
              <a:xfrm>
                <a:off x="6516486" y="1464245"/>
                <a:ext cx="1864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0724C16-1D7A-4215-8AD3-350B2F66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86" y="1464245"/>
                <a:ext cx="1864952" cy="369332"/>
              </a:xfrm>
              <a:prstGeom prst="rect">
                <a:avLst/>
              </a:prstGeom>
              <a:blipFill>
                <a:blip r:embed="rId9"/>
                <a:stretch>
                  <a:fillRect r="-2385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A06CFAA-EB8C-49A1-969B-22124B1AC208}"/>
              </a:ext>
            </a:extLst>
          </p:cNvPr>
          <p:cNvSpPr/>
          <p:nvPr/>
        </p:nvSpPr>
        <p:spPr>
          <a:xfrm>
            <a:off x="976348" y="1464245"/>
            <a:ext cx="2018070" cy="50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ROUGE_SCORE</a:t>
            </a:r>
            <a:endParaRPr lang="ko-KR" altLang="en-US" b="1" dirty="0"/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8448D3BD-78A3-4366-ABE1-98E9DB7CD961}"/>
              </a:ext>
            </a:extLst>
          </p:cNvPr>
          <p:cNvCxnSpPr>
            <a:cxnSpLocks/>
            <a:stCxn id="4" idx="1"/>
            <a:endCxn id="169" idx="2"/>
          </p:cNvCxnSpPr>
          <p:nvPr/>
        </p:nvCxnSpPr>
        <p:spPr>
          <a:xfrm rot="10800000">
            <a:off x="1985383" y="1967081"/>
            <a:ext cx="3672584" cy="3818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3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5787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V="1">
            <a:off x="8545142" y="2001906"/>
            <a:ext cx="12030" cy="576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83CFF9-F754-4C0E-8694-D5E3D1A8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EDA9F16-66D0-4E56-B71F-37B703AB76A8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789908" y="3003885"/>
            <a:ext cx="1511970" cy="613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8A53AD7-3BFE-4DDA-9236-0B34BADA304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5785898" y="2470533"/>
            <a:ext cx="1515980" cy="5333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25" y="1632574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/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677759-C346-4561-8900-941A767E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6" y="2022838"/>
                <a:ext cx="3236490" cy="374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82" y="3722498"/>
                <a:ext cx="11451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75" y="3368935"/>
                <a:ext cx="17316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54" y="4329140"/>
                <a:ext cx="717755" cy="7177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5789908" y="3617541"/>
            <a:ext cx="808224" cy="7115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348897B-BA89-49B7-9619-FEDD21DA8C62}"/>
              </a:ext>
            </a:extLst>
          </p:cNvPr>
          <p:cNvSpPr/>
          <p:nvPr/>
        </p:nvSpPr>
        <p:spPr>
          <a:xfrm>
            <a:off x="6294112" y="2757243"/>
            <a:ext cx="568204" cy="5133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9632-7BE9-4091-B871-AF98952DA6A7}"/>
              </a:ext>
            </a:extLst>
          </p:cNvPr>
          <p:cNvSpPr txBox="1"/>
          <p:nvPr/>
        </p:nvSpPr>
        <p:spPr>
          <a:xfrm>
            <a:off x="6096000" y="1373501"/>
            <a:ext cx="190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BroadCasting</a:t>
            </a:r>
            <a:endParaRPr lang="ko-KR" altLang="en-US" sz="2000" b="1" dirty="0"/>
          </a:p>
        </p:txBody>
      </p:sp>
      <p:cxnSp>
        <p:nvCxnSpPr>
          <p:cNvPr id="24" name="연결선: 꺾임 34">
            <a:extLst>
              <a:ext uri="{FF2B5EF4-FFF2-40B4-BE49-F238E27FC236}">
                <a16:creationId xmlns:a16="http://schemas.microsoft.com/office/drawing/2014/main" id="{A94F8138-B70F-42CC-B238-B0179D3A8081}"/>
              </a:ext>
            </a:extLst>
          </p:cNvPr>
          <p:cNvCxnSpPr>
            <a:cxnSpLocks/>
            <a:stCxn id="5" idx="3"/>
            <a:endCxn id="2" idx="7"/>
          </p:cNvCxnSpPr>
          <p:nvPr/>
        </p:nvCxnSpPr>
        <p:spPr>
          <a:xfrm flipH="1">
            <a:off x="6779104" y="1573556"/>
            <a:ext cx="1217446" cy="1258865"/>
          </a:xfrm>
          <a:prstGeom prst="curvedConnector4">
            <a:avLst>
              <a:gd name="adj1" fmla="val -18777"/>
              <a:gd name="adj2" fmla="val 5496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1935792" y="267105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7301878" y="2667669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8545141" y="2206377"/>
            <a:ext cx="1" cy="461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CB59892-FD37-49DD-BE29-32CA9E7785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22319" y="3092785"/>
            <a:ext cx="2879559" cy="33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/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B3C760-35A2-4AB7-A233-1DF78FC8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13" y="2736916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AFADE8-BEE3-440F-846D-C80E22691FD3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4422319" y="2021711"/>
            <a:ext cx="1399841" cy="1074464"/>
          </a:xfrm>
          <a:prstGeom prst="bentConnector3">
            <a:avLst>
              <a:gd name="adj1" fmla="val 881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/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4BC384-803C-4967-BFCE-DB8AA84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60" y="1837045"/>
                <a:ext cx="4170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𝒅𝒊𝒎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41" y="1837045"/>
                <a:ext cx="11883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/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54024-2361-4C80-B93A-511E13A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31" y="2313898"/>
                <a:ext cx="1162875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/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CEA3ED-90FC-4A96-A3C1-96BF40FCC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6" y="1480485"/>
                <a:ext cx="1145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/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49E679-AC37-499C-81F5-E7C1077B2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74" y="3189294"/>
                <a:ext cx="17316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/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809541-3EA0-45D2-8096-FDD4ACB52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70" y="541415"/>
                <a:ext cx="717755" cy="7177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B2B9EB7-D6B8-4F16-B000-F9A2A62D1C3A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 flipV="1">
            <a:off x="6239254" y="541415"/>
            <a:ext cx="988594" cy="1480296"/>
          </a:xfrm>
          <a:prstGeom prst="curvedConnector4">
            <a:avLst>
              <a:gd name="adj1" fmla="val 31849"/>
              <a:gd name="adj2" fmla="val 1154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D63247-BD9D-432C-982B-C5E1D304DAB8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6239254" y="2021711"/>
            <a:ext cx="1711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/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𝑬𝒏𝒄𝒐𝒅𝒆𝒓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BF6A822-BBF6-4D03-97E4-97285C34C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92" y="2671059"/>
                <a:ext cx="2486527" cy="8502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/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3600" b="1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𝑫𝒆𝒄𝒐𝒅𝒆𝒓</m:t>
                    </m:r>
                  </m:oMath>
                </a14:m>
                <a:r>
                  <a:rPr lang="ko-KR" altLang="en-US" sz="3600" b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9695D35-E549-415C-9356-A9C80894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8" y="3184404"/>
                <a:ext cx="2486527" cy="850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F2D847-0940-407B-84DC-1C1B4B3E11A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179055" y="3521290"/>
            <a:ext cx="1" cy="729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507599-6126-4B5B-AB31-0BC030D399C6}"/>
              </a:ext>
            </a:extLst>
          </p:cNvPr>
          <p:cNvCxnSpPr>
            <a:cxnSpLocks/>
            <a:stCxn id="27" idx="0"/>
            <a:endCxn id="38" idx="2"/>
          </p:cNvCxnSpPr>
          <p:nvPr/>
        </p:nvCxnSpPr>
        <p:spPr>
          <a:xfrm flipH="1" flipV="1">
            <a:off x="8545141" y="2100730"/>
            <a:ext cx="1" cy="1083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39F1AA8-DC29-4959-AF41-398A554909F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422319" y="2470533"/>
            <a:ext cx="946485" cy="6256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/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6B714-0A36-45FD-86FA-B9363587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288" y="2734861"/>
                <a:ext cx="417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/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46EBD0-2331-4D62-B81A-E50AE0B8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4" y="2285867"/>
                <a:ext cx="417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F92F943-0FAB-4F81-BB5A-A310208A630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22319" y="3096175"/>
            <a:ext cx="946485" cy="5534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/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84D9C2-2F8A-4854-B7B3-054B55AD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14" y="3432875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/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26E128-6E63-42A4-AE69-D306A1FB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08" y="4251207"/>
                <a:ext cx="417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/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B9A01A-F1D9-4C81-AD27-F3D80974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94" y="1731398"/>
                <a:ext cx="417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/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641CB55-75D6-4A61-961B-C554E164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13" y="2972958"/>
                <a:ext cx="116287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/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003BE3-FBC6-4194-9580-92F30478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25" y="2544042"/>
                <a:ext cx="323649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/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477982-7026-4060-B841-26033D52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06" y="3649627"/>
                <a:ext cx="11451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/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76520F-4CC5-4613-B674-4BAD43D4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44" y="2771056"/>
                <a:ext cx="173166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/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5F5994-32BC-48A9-83E5-77869210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15" y="1178983"/>
                <a:ext cx="717755" cy="7177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34">
            <a:extLst>
              <a:ext uri="{FF2B5EF4-FFF2-40B4-BE49-F238E27FC236}">
                <a16:creationId xmlns:a16="http://schemas.microsoft.com/office/drawing/2014/main" id="{6CFBF38A-9E02-4974-B3A1-686C9AE91FA5}"/>
              </a:ext>
            </a:extLst>
          </p:cNvPr>
          <p:cNvCxnSpPr>
            <a:cxnSpLocks/>
            <a:stCxn id="32" idx="3"/>
            <a:endCxn id="43" idx="4"/>
          </p:cNvCxnSpPr>
          <p:nvPr/>
        </p:nvCxnSpPr>
        <p:spPr>
          <a:xfrm flipV="1">
            <a:off x="5785898" y="1896738"/>
            <a:ext cx="759995" cy="573795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34">
            <a:extLst>
              <a:ext uri="{FF2B5EF4-FFF2-40B4-BE49-F238E27FC236}">
                <a16:creationId xmlns:a16="http://schemas.microsoft.com/office/drawing/2014/main" id="{FE210C52-34F6-4CE3-80AB-0DDCABB7F572}"/>
              </a:ext>
            </a:extLst>
          </p:cNvPr>
          <p:cNvCxnSpPr>
            <a:cxnSpLocks/>
            <a:stCxn id="74" idx="0"/>
            <a:endCxn id="43" idx="4"/>
          </p:cNvCxnSpPr>
          <p:nvPr/>
        </p:nvCxnSpPr>
        <p:spPr>
          <a:xfrm rot="16200000" flipV="1">
            <a:off x="6588952" y="1853679"/>
            <a:ext cx="645804" cy="7319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454CAD3-0C81-4E36-92BA-723B965CF42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5789908" y="3609520"/>
            <a:ext cx="1511970" cy="8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/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47A6CA-137F-4593-B1C8-8E51D3F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68" y="2542542"/>
                <a:ext cx="4170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B75779F-D086-4AFD-9D96-8EF427629B9D}"/>
              </a:ext>
            </a:extLst>
          </p:cNvPr>
          <p:cNvCxnSpPr>
            <a:cxnSpLocks/>
            <a:stCxn id="27" idx="0"/>
            <a:endCxn id="74" idx="3"/>
          </p:cNvCxnSpPr>
          <p:nvPr/>
        </p:nvCxnSpPr>
        <p:spPr>
          <a:xfrm rot="16200000" flipV="1">
            <a:off x="7787154" y="2426416"/>
            <a:ext cx="457196" cy="10587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DA8EDB-B240-4863-909E-390CB08C4963}"/>
              </a:ext>
            </a:extLst>
          </p:cNvPr>
          <p:cNvSpPr/>
          <p:nvPr/>
        </p:nvSpPr>
        <p:spPr>
          <a:xfrm>
            <a:off x="2013283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Encoder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8AE5EE-7E52-49BE-A76B-B825D3A73C30}"/>
              </a:ext>
            </a:extLst>
          </p:cNvPr>
          <p:cNvSpPr/>
          <p:nvPr/>
        </p:nvSpPr>
        <p:spPr>
          <a:xfrm>
            <a:off x="6689558" y="2651145"/>
            <a:ext cx="2486527" cy="85023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ysClr val="windowText" lastClr="000000"/>
                </a:solidFill>
              </a:rPr>
              <a:t>Decoder</a:t>
            </a:r>
            <a:endParaRPr lang="ko-KR" altLang="en-US" sz="3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F07383-5608-46E7-A155-4F8C7B08B38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56546" y="3501376"/>
            <a:ext cx="1" cy="729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8D08F0-B018-4D19-9FED-58CC8A36DE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32821" y="1993606"/>
            <a:ext cx="1" cy="657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/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08C056-7E5E-4410-83DB-B8CC19D1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31293"/>
                <a:ext cx="41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/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E5090D-7B55-474B-B60D-3BFD2D2F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274" y="1551898"/>
                <a:ext cx="417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B27DA4-61CC-45B2-BCEF-4627F1F45D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499810" y="3076261"/>
            <a:ext cx="2189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AAE544-EE9F-42AC-8246-AC01273D8D30}"/>
              </a:ext>
            </a:extLst>
          </p:cNvPr>
          <p:cNvSpPr txBox="1"/>
          <p:nvPr/>
        </p:nvSpPr>
        <p:spPr>
          <a:xfrm>
            <a:off x="2898183" y="4463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I like you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1790-E97C-4F61-B4C5-0A498ECF4043}"/>
              </a:ext>
            </a:extLst>
          </p:cNvPr>
          <p:cNvSpPr txBox="1"/>
          <p:nvPr/>
        </p:nvSpPr>
        <p:spPr>
          <a:xfrm>
            <a:off x="5122190" y="3098393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 you like me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2AEB3F-72C1-4FF6-9D26-9CFE8CC053A6}"/>
              </a:ext>
            </a:extLst>
          </p:cNvPr>
          <p:cNvCxnSpPr>
            <a:cxnSpLocks/>
            <a:stCxn id="30" idx="0"/>
            <a:endCxn id="31" idx="1"/>
          </p:cNvCxnSpPr>
          <p:nvPr/>
        </p:nvCxnSpPr>
        <p:spPr>
          <a:xfrm flipV="1">
            <a:off x="3256546" y="1736564"/>
            <a:ext cx="4467728" cy="2494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3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231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박범진</dc:creator>
  <cp:lastModifiedBy>박범진</cp:lastModifiedBy>
  <cp:revision>17</cp:revision>
  <dcterms:created xsi:type="dcterms:W3CDTF">2020-12-15T10:13:01Z</dcterms:created>
  <dcterms:modified xsi:type="dcterms:W3CDTF">2021-01-04T01:48:53Z</dcterms:modified>
</cp:coreProperties>
</file>