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E5406-CAC6-4928-B0BF-5EF380ADC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342BD-EF77-4E22-9F23-2FCAA00E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2BD0A-D946-4C7C-A041-36519EA0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FCA9-FACD-4534-9E4F-C3586D4C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9475F-CE13-4C4C-88EB-9C227BC2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E6D44-BFAA-4973-9B85-766927E6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DE016-8D02-429D-9202-8765A8827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EF915-4D0F-4503-8ED1-1C28EB0F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0252-170E-4894-9E80-0392082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45498-273A-440B-A7B7-75E2BEB9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7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A145C3-3A73-4BD8-A735-26511B09A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7A884-8888-4D8E-846E-3DF0E13DF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F9A6-6AA6-43EA-9B5F-A1C1898B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D77E7-A1E7-4885-90C2-B2A760D8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4746-061F-4DA1-B5A0-F714012F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67C6E-A1AA-44AD-96F1-9A12B02E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75037-E8BD-4889-BDB4-CC41E197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371DB-9B4B-4652-9395-9F53169D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A3C85-A0E4-438E-B458-2E7D9DE2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991C-66BA-4E18-86CE-FD45D296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8E99-8460-4F62-A0FF-089A2762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D0C7A-BF1E-484B-A383-EDFBEFC3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3F01E-B54C-4588-9930-F177B6DE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953C-A76A-4C54-B6F0-024A89B0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9B308-2E50-4FEF-86D7-67F0731A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6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ADC05-0B4E-48CF-AC33-58A9DEB8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30D33-1D67-40B2-8690-A24539957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79952-B10A-40D8-9CE6-01697691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52000-D906-46E8-9737-16F8744A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52D40-F08A-4881-B590-653E4024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7536F-CED7-4559-9639-6A5AE50B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5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D2045-5CB9-4403-9BD9-433DCFB7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78D8B-1C5B-460E-B215-54909DDF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38B19-3F64-401D-AFFC-41C0C149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A135F7-FB42-4E01-865D-218059BBE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C5E01-8C30-494D-AA08-40BF37958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6914BC-094E-4966-B005-7FEB9721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2EB45F-0DEE-46B7-A065-BE995593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4AA55-4C50-4619-B042-03C799F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0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05191-BCA5-4AC6-BBDE-79F987FE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6D3251-9443-420B-9E31-8349AEDE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1C6363-D1E7-4924-A1B8-197249FD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94DABB-E531-40B5-B2EE-3043B374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6D245E-7DE2-45BA-ABA1-94FAD44B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49087F-7F21-44EB-82AB-262A0DA6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AAC3F-A031-4068-81A5-317E1A1B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0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BC8F-7993-4945-8FEA-17712393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4EBB3-4E40-4F59-806A-1270918F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36539-4BA0-4E87-99DE-A265CC4AB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1050F-6FBF-4FD1-ADB8-6202935C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2B5B6-0F8B-409E-948B-213F8B29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BEAEE-F384-413A-86F6-C69D5D00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4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F9C56-60CF-4046-892C-4C7A009A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0B2A9C-E977-41CE-8A65-6BBA6AE17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B0757-D851-4A53-B8FA-F914DA8C1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49F86-CFFE-4516-B616-5B535C76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65D76-E37E-49B8-A5F1-D1C4CEC3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B476A-F08F-44A7-8FF3-0C4489BB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2E381-EE2C-4329-99CD-56DD7EE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36104-A00F-4860-BE83-DB9F5A7E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53723-E4A9-46D1-89F0-0B50AFCC5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79A7-548C-4984-90C9-86100A7A3CA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071BF-3CC3-4389-BC5D-A327DFB41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01DDB-EB69-4121-86EB-B5780EE54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6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CC8B6B-026E-4C7A-B08F-4C7BB779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78" y="125537"/>
            <a:ext cx="10289721" cy="6606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84252-3455-49AD-99AF-6CD34CE45E78}"/>
              </a:ext>
            </a:extLst>
          </p:cNvPr>
          <p:cNvSpPr txBox="1"/>
          <p:nvPr/>
        </p:nvSpPr>
        <p:spPr>
          <a:xfrm>
            <a:off x="7682593" y="886740"/>
            <a:ext cx="1690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End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br>
              <a:rPr lang="en-US" altLang="ko-KR" sz="1100" b="1" dirty="0">
                <a:solidFill>
                  <a:srgbClr val="FF0000"/>
                </a:solidFill>
              </a:rPr>
            </a:br>
            <a:r>
              <a:rPr lang="en-US" altLang="ko-KR" sz="1100" dirty="0"/>
              <a:t>Literature Review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147F6-7D5F-428C-885E-8E6834DBBACF}"/>
              </a:ext>
            </a:extLst>
          </p:cNvPr>
          <p:cNvSpPr txBox="1"/>
          <p:nvPr/>
        </p:nvSpPr>
        <p:spPr>
          <a:xfrm>
            <a:off x="1801924" y="3031918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Finish</a:t>
            </a:r>
          </a:p>
          <a:p>
            <a:pPr algn="ctr"/>
            <a:r>
              <a:rPr lang="en-US" altLang="ko-KR" sz="1000" dirty="0"/>
              <a:t>Writing Abstract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44599-4070-45DA-9647-1036FD361CAE}"/>
              </a:ext>
            </a:extLst>
          </p:cNvPr>
          <p:cNvSpPr txBox="1"/>
          <p:nvPr/>
        </p:nvSpPr>
        <p:spPr>
          <a:xfrm>
            <a:off x="9222922" y="1912099"/>
            <a:ext cx="1513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End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training + first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35F79-980D-4894-B44A-B6A65001936B}"/>
              </a:ext>
            </a:extLst>
          </p:cNvPr>
          <p:cNvSpPr txBox="1"/>
          <p:nvPr/>
        </p:nvSpPr>
        <p:spPr>
          <a:xfrm>
            <a:off x="68751" y="1232079"/>
            <a:ext cx="193766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Paper Contents</a:t>
            </a:r>
          </a:p>
          <a:p>
            <a:endParaRPr lang="en-US" altLang="ko-KR" sz="1100" b="1" dirty="0"/>
          </a:p>
          <a:p>
            <a:r>
              <a:rPr lang="en-US" altLang="ko-KR" sz="1100" dirty="0"/>
              <a:t>1. Abstract</a:t>
            </a:r>
          </a:p>
          <a:p>
            <a:r>
              <a:rPr lang="en-US" altLang="ko-KR" sz="1100" dirty="0"/>
              <a:t>2. Introduction</a:t>
            </a:r>
          </a:p>
          <a:p>
            <a:r>
              <a:rPr lang="en-US" altLang="ko-KR" sz="1100" dirty="0"/>
              <a:t>3. Contribution</a:t>
            </a:r>
          </a:p>
          <a:p>
            <a:r>
              <a:rPr lang="en-US" altLang="ko-KR" sz="1100" dirty="0"/>
              <a:t>4. Model</a:t>
            </a:r>
          </a:p>
          <a:p>
            <a:r>
              <a:rPr lang="en-US" altLang="ko-KR" sz="1100" dirty="0"/>
              <a:t>5. Improve Summarization</a:t>
            </a:r>
          </a:p>
          <a:p>
            <a:r>
              <a:rPr lang="en-US" altLang="ko-KR" sz="1100" dirty="0"/>
              <a:t>6. Experiment</a:t>
            </a:r>
          </a:p>
          <a:p>
            <a:r>
              <a:rPr lang="en-US" altLang="ko-KR" sz="1100" dirty="0"/>
              <a:t>7. Conclusion</a:t>
            </a:r>
          </a:p>
          <a:p>
            <a:r>
              <a:rPr lang="en-US" altLang="ko-KR" sz="1100" dirty="0"/>
              <a:t>8.Reference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B6CF7-32B5-48A8-B93F-43BE6655859F}"/>
              </a:ext>
            </a:extLst>
          </p:cNvPr>
          <p:cNvSpPr txBox="1"/>
          <p:nvPr/>
        </p:nvSpPr>
        <p:spPr>
          <a:xfrm>
            <a:off x="6255882" y="3768716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u="sng" dirty="0">
                <a:solidFill>
                  <a:srgbClr val="FF0000"/>
                </a:solidFill>
              </a:rPr>
              <a:t>IJCAI</a:t>
            </a:r>
            <a:br>
              <a:rPr lang="en-US" altLang="ko-KR" sz="1000" u="sng" dirty="0">
                <a:solidFill>
                  <a:srgbClr val="FF0000"/>
                </a:solidFill>
              </a:rPr>
            </a:br>
            <a:r>
              <a:rPr lang="en-US" altLang="ko-KR" sz="1000" u="sng" dirty="0">
                <a:solidFill>
                  <a:srgbClr val="FF0000"/>
                </a:solidFill>
              </a:rPr>
              <a:t>Full paper submission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02E30-E223-4CF9-A1D3-C24E3C30015B}"/>
              </a:ext>
            </a:extLst>
          </p:cNvPr>
          <p:cNvSpPr txBox="1"/>
          <p:nvPr/>
        </p:nvSpPr>
        <p:spPr>
          <a:xfrm>
            <a:off x="6255882" y="2785697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u="sng" dirty="0">
                <a:solidFill>
                  <a:srgbClr val="FF0000"/>
                </a:solidFill>
              </a:rPr>
              <a:t>IJCAI</a:t>
            </a:r>
            <a:br>
              <a:rPr lang="en-US" altLang="ko-KR" sz="1000" u="sng" dirty="0">
                <a:solidFill>
                  <a:srgbClr val="FF0000"/>
                </a:solidFill>
              </a:rPr>
            </a:br>
            <a:r>
              <a:rPr lang="en-US" altLang="ko-KR" sz="1000" u="sng" dirty="0">
                <a:solidFill>
                  <a:srgbClr val="FF0000"/>
                </a:solidFill>
              </a:rPr>
              <a:t>Abstract submission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9F7D3-897C-494A-923D-A4B43BBCE107}"/>
              </a:ext>
            </a:extLst>
          </p:cNvPr>
          <p:cNvSpPr txBox="1"/>
          <p:nvPr/>
        </p:nvSpPr>
        <p:spPr>
          <a:xfrm>
            <a:off x="1801924" y="2631808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Start</a:t>
            </a:r>
          </a:p>
          <a:p>
            <a:pPr algn="ctr"/>
            <a:r>
              <a:rPr lang="en-US" altLang="ko-KR" sz="1000" dirty="0"/>
              <a:t>Writing Abstract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EAB45-57CD-456C-BA60-7CF9CA720F6C}"/>
              </a:ext>
            </a:extLst>
          </p:cNvPr>
          <p:cNvSpPr txBox="1"/>
          <p:nvPr/>
        </p:nvSpPr>
        <p:spPr>
          <a:xfrm>
            <a:off x="3237647" y="2631808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Start</a:t>
            </a:r>
          </a:p>
          <a:p>
            <a:pPr algn="ctr"/>
            <a:r>
              <a:rPr lang="en-US" altLang="ko-KR" sz="1000" dirty="0"/>
              <a:t>Full Paper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F25E4-AA99-4F48-86E4-373C07A95839}"/>
              </a:ext>
            </a:extLst>
          </p:cNvPr>
          <p:cNvSpPr txBox="1"/>
          <p:nvPr/>
        </p:nvSpPr>
        <p:spPr>
          <a:xfrm>
            <a:off x="1710670" y="4192295"/>
            <a:ext cx="1765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End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training + final result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0407B-B925-4170-9D4B-5A53127CFB7F}"/>
              </a:ext>
            </a:extLst>
          </p:cNvPr>
          <p:cNvSpPr txBox="1"/>
          <p:nvPr/>
        </p:nvSpPr>
        <p:spPr>
          <a:xfrm>
            <a:off x="3237647" y="4192295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End</a:t>
            </a:r>
          </a:p>
          <a:p>
            <a:pPr algn="ctr"/>
            <a:r>
              <a:rPr lang="en-US" altLang="ko-KR" sz="1000" dirty="0"/>
              <a:t>Full Paper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DC0BB3-552C-473F-832A-AE632E517CC0}"/>
              </a:ext>
            </a:extLst>
          </p:cNvPr>
          <p:cNvSpPr/>
          <p:nvPr/>
        </p:nvSpPr>
        <p:spPr>
          <a:xfrm>
            <a:off x="115232" y="171086"/>
            <a:ext cx="1595438" cy="9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18597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3</cp:revision>
  <dcterms:created xsi:type="dcterms:W3CDTF">2020-12-30T08:09:05Z</dcterms:created>
  <dcterms:modified xsi:type="dcterms:W3CDTF">2020-12-30T08:27:07Z</dcterms:modified>
</cp:coreProperties>
</file>