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6D48-0631-4EB1-AC8A-9144F35B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B4A73-7E54-43F5-9139-A2017899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1F284-DE28-4751-972F-2C725002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60F56-E692-4450-B83A-671467F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52C0-7713-4C08-9896-752AE66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5D451-B712-4C41-B751-5E8D27C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8178B-75DF-4C39-AD91-92EA125B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48306-533A-4B27-9FF2-F0A869B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3F7E1-5426-4CCD-8F5E-232746C7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91F47-1A73-444A-94F2-7CE2A356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D5A5B-DACE-4476-9DCF-72974C23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3CDAC-08E7-4296-BF26-BF4D7FB6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2570-A428-43BC-BE8A-8F8F01F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22BA2-6DA0-41B8-908A-270EDB3E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259EC-D8E2-47A8-822A-42B64F2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81B5-8410-4899-814B-FC49E318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452D-2AB2-4528-B595-1B61A05C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B44BA-EE1F-4400-88AC-DB0E9DC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DBFB-21A6-4B8E-AE1A-BB7CEE7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BF7F1-EC58-4E74-B97A-117F693E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0066E-0A18-445E-87AD-3673F232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ACE5B-28A1-46AD-9602-4A5DB3E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A4309-CB4D-4009-BBE9-A5A647C9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8653-7FC1-4BB0-ABB9-ECF8AC50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CD0D3-D54D-4171-8E36-6F45BD3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5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E6B98-4FAC-43CB-815F-C202AB10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F576-081D-4444-A918-7DB6CD3C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F5FC0-EA96-4ADE-BB31-4DA84162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2642-A7F2-4B71-B99D-1D5EC9FD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992A5-384B-442A-AE3F-B9DDF525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F2E72-D3D8-4FE3-A0A2-665A9A93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F8C8-4E1D-49C8-99CE-8CD6ABF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9847A-B070-4198-9D44-C84B0427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39F6-1B6C-4C3D-9D4E-D3AD5C3B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DD3E1-6831-441E-AC34-06F35B73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5B143-88F7-4308-B737-B14407739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FF190-9470-4D1A-AAA0-8308FEA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BD9B2-7113-4688-8EC6-FDB9FF6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DBF7A-D9AD-47F3-949D-44C7256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D559C-2C02-4612-8BC8-906AF87C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1FE7E4-0DA2-443F-A198-AFC3AA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9012C-BB34-4B6A-990D-BB7B2AC0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D0885-0930-4B1F-B151-3B286F5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4370E-F24C-49CD-8E47-A42C161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C9081-A615-46A3-AF83-BB3304FB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4CDE3-932F-456C-8A07-2B5E0BB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1221-3FC9-485B-914D-04D8B274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17C29-778D-4ACA-88C0-18524E28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BBFA0-88DD-42E4-B753-E353CAA5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8B1DB-AD2E-440B-9DEF-D317E2FE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1F3D0-5C8F-49BB-AD03-8CCBEB90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92A60-C077-443A-8668-1E6B5562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3080-F80B-4932-B66B-C0C9C0D2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82CCE-C252-4A7F-827C-F9D80C9E5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BCFB-6034-437D-8D98-BD1D1E80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BBFD6-CB0C-4611-A2FD-2EEE785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92E16-E41C-4FEF-8B22-ECD2D1C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DB95B-40A5-4A2B-86A9-1F2D547B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58C068-398A-49A7-A6EF-99B8E6F3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F8867-A6BC-4768-AB14-35CE9C4D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2E182-036E-452E-B79B-58CEECC58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627F-FB96-4756-840B-710C2C79D46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D4148-783E-40AA-832C-E27F188E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314C-AFE4-4910-BB11-26E505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5787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V="1">
            <a:off x="8545142" y="2001906"/>
            <a:ext cx="12030" cy="576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EDA9F16-66D0-4E56-B71F-37B703AB76A8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789908" y="3003885"/>
            <a:ext cx="1511970" cy="6136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8A53AD7-3BFE-4DDA-9236-0B34BADA304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5785898" y="2470533"/>
            <a:ext cx="1515980" cy="5333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/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5789908" y="3617541"/>
            <a:ext cx="808224" cy="71159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348897B-BA89-49B7-9619-FEDD21DA8C62}"/>
              </a:ext>
            </a:extLst>
          </p:cNvPr>
          <p:cNvSpPr/>
          <p:nvPr/>
        </p:nvSpPr>
        <p:spPr>
          <a:xfrm>
            <a:off x="6294112" y="2757243"/>
            <a:ext cx="568204" cy="5133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+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69632-7BE9-4091-B871-AF98952DA6A7}"/>
              </a:ext>
            </a:extLst>
          </p:cNvPr>
          <p:cNvSpPr txBox="1"/>
          <p:nvPr/>
        </p:nvSpPr>
        <p:spPr>
          <a:xfrm>
            <a:off x="6096000" y="1373501"/>
            <a:ext cx="190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BroadCasting</a:t>
            </a:r>
            <a:endParaRPr lang="ko-KR" altLang="en-US" sz="2000" b="1" dirty="0"/>
          </a:p>
        </p:txBody>
      </p:sp>
      <p:cxnSp>
        <p:nvCxnSpPr>
          <p:cNvPr id="24" name="연결선: 꺾임 34">
            <a:extLst>
              <a:ext uri="{FF2B5EF4-FFF2-40B4-BE49-F238E27FC236}">
                <a16:creationId xmlns:a16="http://schemas.microsoft.com/office/drawing/2014/main" id="{A94F8138-B70F-42CC-B238-B0179D3A8081}"/>
              </a:ext>
            </a:extLst>
          </p:cNvPr>
          <p:cNvCxnSpPr>
            <a:cxnSpLocks/>
            <a:stCxn id="5" idx="3"/>
            <a:endCxn id="2" idx="7"/>
          </p:cNvCxnSpPr>
          <p:nvPr/>
        </p:nvCxnSpPr>
        <p:spPr>
          <a:xfrm flipH="1">
            <a:off x="6779104" y="1573556"/>
            <a:ext cx="1217446" cy="1258865"/>
          </a:xfrm>
          <a:prstGeom prst="curvedConnector4">
            <a:avLst>
              <a:gd name="adj1" fmla="val -18777"/>
              <a:gd name="adj2" fmla="val 5496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6676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H="1" flipV="1">
            <a:off x="8545141" y="2206377"/>
            <a:ext cx="1" cy="461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2319" y="3092785"/>
            <a:ext cx="2879559" cy="33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4422319" y="2021711"/>
            <a:ext cx="1399841" cy="1074464"/>
          </a:xfrm>
          <a:prstGeom prst="bentConnector3">
            <a:avLst>
              <a:gd name="adj1" fmla="val 881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𝒅𝒊𝒎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 flipV="1">
            <a:off x="6239254" y="541415"/>
            <a:ext cx="988594" cy="1480296"/>
          </a:xfrm>
          <a:prstGeom prst="curvedConnector4">
            <a:avLst>
              <a:gd name="adj1" fmla="val 31849"/>
              <a:gd name="adj2" fmla="val 1154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D63247-BD9D-432C-982B-C5E1D304DAB8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6239254" y="2021711"/>
            <a:ext cx="1711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7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2013283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6689558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56546" y="3501376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932821" y="1993606"/>
            <a:ext cx="1" cy="657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B27DA4-61CC-45B2-BCEF-4627F1F45D4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99810" y="3076261"/>
            <a:ext cx="21897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AAE544-EE9F-42AC-8246-AC01273D8D30}"/>
              </a:ext>
            </a:extLst>
          </p:cNvPr>
          <p:cNvSpPr txBox="1"/>
          <p:nvPr/>
        </p:nvSpPr>
        <p:spPr>
          <a:xfrm>
            <a:off x="2898183" y="44635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I like you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81790-E97C-4F61-B4C5-0A498ECF4043}"/>
              </a:ext>
            </a:extLst>
          </p:cNvPr>
          <p:cNvSpPr txBox="1"/>
          <p:nvPr/>
        </p:nvSpPr>
        <p:spPr>
          <a:xfrm>
            <a:off x="5122190" y="3098393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you like me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2AEB3F-72C1-4FF6-9D26-9CFE8CC053A6}"/>
              </a:ext>
            </a:extLst>
          </p:cNvPr>
          <p:cNvCxnSpPr>
            <a:cxnSpLocks/>
            <a:stCxn id="30" idx="0"/>
            <a:endCxn id="31" idx="1"/>
          </p:cNvCxnSpPr>
          <p:nvPr/>
        </p:nvCxnSpPr>
        <p:spPr>
          <a:xfrm flipV="1">
            <a:off x="3256546" y="1736564"/>
            <a:ext cx="4467728" cy="2494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3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58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8</cp:revision>
  <dcterms:created xsi:type="dcterms:W3CDTF">2020-12-15T10:13:01Z</dcterms:created>
  <dcterms:modified xsi:type="dcterms:W3CDTF">2020-12-17T04:37:12Z</dcterms:modified>
</cp:coreProperties>
</file>