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0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9146-9EB1-4E71-90CF-A940FFCE82DF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5531-C436-42A5-9E88-4956EBBFF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627" y="7793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0641" y="7793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4820" y="7641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3351" y="7641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373" y="11486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1360" y="1148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48472" y="114719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10386" y="1148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4" name="Straight Connector 13"/>
          <p:cNvCxnSpPr>
            <a:stCxn id="9" idx="3"/>
            <a:endCxn id="10" idx="1"/>
          </p:cNvCxnSpPr>
          <p:nvPr/>
        </p:nvCxnSpPr>
        <p:spPr>
          <a:xfrm>
            <a:off x="1131841" y="1333318"/>
            <a:ext cx="769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1" idx="1"/>
          </p:cNvCxnSpPr>
          <p:nvPr/>
        </p:nvCxnSpPr>
        <p:spPr>
          <a:xfrm flipV="1">
            <a:off x="2203046" y="1331857"/>
            <a:ext cx="745426" cy="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12" idx="1"/>
          </p:cNvCxnSpPr>
          <p:nvPr/>
        </p:nvCxnSpPr>
        <p:spPr>
          <a:xfrm>
            <a:off x="3464960" y="1331857"/>
            <a:ext cx="745426" cy="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5400000">
            <a:off x="5216237" y="989867"/>
            <a:ext cx="322118" cy="683981"/>
            <a:chOff x="7107383" y="1134428"/>
            <a:chExt cx="322118" cy="683981"/>
          </a:xfrm>
        </p:grpSpPr>
        <p:sp>
          <p:nvSpPr>
            <p:cNvPr id="26" name="Right Triangle 25"/>
            <p:cNvSpPr/>
            <p:nvPr/>
          </p:nvSpPr>
          <p:spPr>
            <a:xfrm>
              <a:off x="7107383" y="1134428"/>
              <a:ext cx="322118" cy="683981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rot="10800000">
              <a:off x="7107383" y="1134428"/>
              <a:ext cx="322118" cy="68398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>
            <a:stCxn id="12" idx="3"/>
            <a:endCxn id="26" idx="3"/>
          </p:cNvCxnSpPr>
          <p:nvPr/>
        </p:nvCxnSpPr>
        <p:spPr>
          <a:xfrm flipV="1">
            <a:off x="4512072" y="1331858"/>
            <a:ext cx="523234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0473" y="1172617"/>
            <a:ext cx="529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PMRESR0, </a:t>
            </a:r>
            <a:r>
              <a:rPr lang="en-US" sz="1600" dirty="0" smtClean="0"/>
              <a:t>Performance Monitor Region Selection Register 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210385" y="1488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5216236" y="1329566"/>
            <a:ext cx="322118" cy="683981"/>
            <a:chOff x="7107383" y="1134428"/>
            <a:chExt cx="322118" cy="683981"/>
          </a:xfrm>
        </p:grpSpPr>
        <p:sp>
          <p:nvSpPr>
            <p:cNvPr id="35" name="Right Triangle 34"/>
            <p:cNvSpPr/>
            <p:nvPr/>
          </p:nvSpPr>
          <p:spPr>
            <a:xfrm>
              <a:off x="7107383" y="1134428"/>
              <a:ext cx="322118" cy="683981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rot="10800000">
              <a:off x="7107383" y="1134428"/>
              <a:ext cx="322118" cy="68398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>
            <a:stCxn id="33" idx="3"/>
            <a:endCxn id="35" idx="3"/>
          </p:cNvCxnSpPr>
          <p:nvPr/>
        </p:nvCxnSpPr>
        <p:spPr>
          <a:xfrm flipV="1">
            <a:off x="4512071" y="1671557"/>
            <a:ext cx="523234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60472" y="1512316"/>
            <a:ext cx="529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PMRESR1, </a:t>
            </a:r>
            <a:r>
              <a:rPr lang="en-US" sz="1600" dirty="0" smtClean="0"/>
              <a:t>Performance Monitor Region Selection Register 1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210385" y="1821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5216236" y="1663082"/>
            <a:ext cx="322118" cy="683981"/>
            <a:chOff x="7107383" y="1134428"/>
            <a:chExt cx="322118" cy="683981"/>
          </a:xfrm>
        </p:grpSpPr>
        <p:sp>
          <p:nvSpPr>
            <p:cNvPr id="47" name="Right Triangle 46"/>
            <p:cNvSpPr/>
            <p:nvPr/>
          </p:nvSpPr>
          <p:spPr>
            <a:xfrm>
              <a:off x="7107383" y="1134428"/>
              <a:ext cx="322118" cy="683981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7"/>
            <p:cNvSpPr/>
            <p:nvPr/>
          </p:nvSpPr>
          <p:spPr>
            <a:xfrm rot="10800000">
              <a:off x="7107383" y="1134428"/>
              <a:ext cx="322118" cy="68398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/>
          <p:cNvCxnSpPr>
            <a:stCxn id="45" idx="3"/>
            <a:endCxn id="47" idx="3"/>
          </p:cNvCxnSpPr>
          <p:nvPr/>
        </p:nvCxnSpPr>
        <p:spPr>
          <a:xfrm flipV="1">
            <a:off x="4512071" y="2005073"/>
            <a:ext cx="523234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60472" y="1845832"/>
            <a:ext cx="529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PMRESR2, </a:t>
            </a:r>
            <a:r>
              <a:rPr lang="en-US" sz="1600" dirty="0" smtClean="0"/>
              <a:t>Performance Monitor Region Selection Register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54627" y="12022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CP15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54627" y="489558"/>
            <a:ext cx="1039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4626" y="435032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30640" y="435032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94819" y="43351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33350" y="43351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32372" y="471966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01359" y="4719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48471" y="4718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10385" y="4719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63" name="Straight Connector 62"/>
          <p:cNvCxnSpPr>
            <a:stCxn id="59" idx="3"/>
            <a:endCxn id="60" idx="1"/>
          </p:cNvCxnSpPr>
          <p:nvPr/>
        </p:nvCxnSpPr>
        <p:spPr>
          <a:xfrm>
            <a:off x="1248860" y="4904327"/>
            <a:ext cx="652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0" idx="3"/>
            <a:endCxn id="61" idx="1"/>
          </p:cNvCxnSpPr>
          <p:nvPr/>
        </p:nvCxnSpPr>
        <p:spPr>
          <a:xfrm flipV="1">
            <a:off x="2203045" y="4902866"/>
            <a:ext cx="745426" cy="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3"/>
            <a:endCxn id="62" idx="1"/>
          </p:cNvCxnSpPr>
          <p:nvPr/>
        </p:nvCxnSpPr>
        <p:spPr>
          <a:xfrm>
            <a:off x="3347939" y="4902866"/>
            <a:ext cx="862446" cy="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5400000">
            <a:off x="5216236" y="4560876"/>
            <a:ext cx="322118" cy="683981"/>
            <a:chOff x="7107383" y="1134428"/>
            <a:chExt cx="322118" cy="683981"/>
          </a:xfrm>
        </p:grpSpPr>
        <p:sp>
          <p:nvSpPr>
            <p:cNvPr id="67" name="Right Triangle 66"/>
            <p:cNvSpPr/>
            <p:nvPr/>
          </p:nvSpPr>
          <p:spPr>
            <a:xfrm>
              <a:off x="7107383" y="1134428"/>
              <a:ext cx="322118" cy="683981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7107383" y="1134428"/>
              <a:ext cx="322118" cy="68398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>
            <a:stCxn id="62" idx="3"/>
            <a:endCxn id="67" idx="3"/>
          </p:cNvCxnSpPr>
          <p:nvPr/>
        </p:nvCxnSpPr>
        <p:spPr>
          <a:xfrm flipV="1">
            <a:off x="4512071" y="4902867"/>
            <a:ext cx="523234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860472" y="4743626"/>
            <a:ext cx="609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VPMRESR0, </a:t>
            </a:r>
            <a:r>
              <a:rPr lang="en-US" dirty="0" err="1" smtClean="0"/>
              <a:t>Venum</a:t>
            </a:r>
            <a:r>
              <a:rPr lang="en-US" dirty="0" smtClean="0"/>
              <a:t> </a:t>
            </a:r>
            <a:r>
              <a:rPr lang="en-US" sz="1600" dirty="0" smtClean="0"/>
              <a:t>Performance Monitor Region Selection Register 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54626" y="36912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CP10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54626" y="4060567"/>
            <a:ext cx="1039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13464" y="1039091"/>
            <a:ext cx="0" cy="2504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552700" y="1039091"/>
            <a:ext cx="0" cy="2504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496291" y="1331857"/>
            <a:ext cx="0" cy="221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938155" y="1331857"/>
            <a:ext cx="0" cy="668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33" idx="1"/>
          </p:cNvCxnSpPr>
          <p:nvPr/>
        </p:nvCxnSpPr>
        <p:spPr>
          <a:xfrm>
            <a:off x="3948545" y="1671557"/>
            <a:ext cx="261840" cy="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45080" y="2000604"/>
            <a:ext cx="261840" cy="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3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>
            <a:off x="654625" y="2453440"/>
            <a:ext cx="1039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4625" y="4694413"/>
            <a:ext cx="10390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54626" y="1309255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Perf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625" y="320459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 PMU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4625" y="5543281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Krait PMU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6388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9958" y="3312284"/>
            <a:ext cx="3138055" cy="44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perf_event</a:t>
            </a:r>
            <a:r>
              <a:rPr lang="en-US" dirty="0" smtClean="0"/>
              <a:t> *event)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452255" y="5537129"/>
            <a:ext cx="3813463" cy="44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hw_perf_event</a:t>
            </a:r>
            <a:r>
              <a:rPr lang="en-US" dirty="0" smtClean="0"/>
              <a:t> *event)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358494" y="3350977"/>
            <a:ext cx="3138055" cy="44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perf_event</a:t>
            </a:r>
            <a:r>
              <a:rPr lang="en-US" dirty="0" smtClean="0"/>
              <a:t> *event)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103916" y="5537128"/>
            <a:ext cx="3813463" cy="445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disable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hw_perf_event</a:t>
            </a:r>
            <a:r>
              <a:rPr lang="en-US" dirty="0" smtClean="0"/>
              <a:t> *event)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29100" y="1569027"/>
            <a:ext cx="0" cy="178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29100" y="3758183"/>
            <a:ext cx="0" cy="177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3" idx="0"/>
          </p:cNvCxnSpPr>
          <p:nvPr/>
        </p:nvCxnSpPr>
        <p:spPr>
          <a:xfrm>
            <a:off x="8927521" y="1569027"/>
            <a:ext cx="1" cy="178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3" idx="2"/>
          </p:cNvCxnSpPr>
          <p:nvPr/>
        </p:nvCxnSpPr>
        <p:spPr>
          <a:xfrm flipH="1">
            <a:off x="8927521" y="3796876"/>
            <a:ext cx="1" cy="174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7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Xiaoping</dc:creator>
  <cp:lastModifiedBy>Fan, Xiaoping</cp:lastModifiedBy>
  <cp:revision>5</cp:revision>
  <dcterms:created xsi:type="dcterms:W3CDTF">2014-12-05T19:26:33Z</dcterms:created>
  <dcterms:modified xsi:type="dcterms:W3CDTF">2014-12-05T23:04:02Z</dcterms:modified>
</cp:coreProperties>
</file>