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4EFFC-30F7-4C87-B179-444DAB97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3F6EC1-FDF0-9A69-B13D-321D7444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93F3E-97F7-AA45-A4DE-54F28A4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D358D-65F5-F0E9-F1BD-73BEEA9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7476C-1C8E-A57D-F465-FAECE2E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6045A-5A5D-0D9A-81B8-ABDC0A28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98CA40-D991-6EF9-3608-E76D6FCA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5F80F-CE8C-873A-A7A5-C646E7F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CE4995-5B64-DC2A-0706-FF36591A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6BBE2-D3A4-B544-8EB8-0FC929E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94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F2131E-46D2-2A51-EDF3-E7A6FEC1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7DCBEE-7F2F-854C-90EC-88E56A30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14515-AF4B-5414-06D0-BCD516F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21A14-7238-E279-3ADA-E8F27FEA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E8BE2-AF10-B01C-FA44-61B3AEB7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61916-8AEE-C943-8810-5E1A8E15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11508-CACE-3607-36A8-4D9CADA1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E4EE2-D047-3EE3-4689-77CE8E6F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38AFD-9090-C0FB-0871-A34391EE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99577-1F90-9485-3419-262397C8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0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B70E6-C64E-E155-91A3-988E660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56A24-1E4D-FDC9-CF42-A22FA0C1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33745-EA17-88DC-8863-04B87B2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41BB8-316C-074F-7CDB-A8BBCCE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D483F-5539-F40B-374B-241AD926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59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3FB59-BA60-C038-30D6-ED638E2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68FBD-225C-6784-31DD-F80EFDB11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90E28-1291-64AD-569D-B03FDCF4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5DD3F-023C-DC7A-06C2-4AE186AA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4726BE-DD95-6E7F-7416-40095694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0BC9A-EA04-C1BC-30D0-BEEC71E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8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CD7DB-E046-F17B-182A-705F182C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AB35D-1359-10CF-4C88-95CBA596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77A41-2195-8D3C-ED61-9F4D789E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20CD8-3161-1DCE-66BA-8FC816ABE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1BC19A-E0DC-B3A2-AAF4-8EFAACDC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4EC564-F5B8-F77A-F8EE-65151939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BDC878-4AA4-1019-6689-E8671074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560F48-CCAA-1BE0-8F00-FD6132EC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B132B-4AA0-1230-57F8-192F851B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978600-BB3D-459F-29A6-DDDFDDD6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8EC90F-AB47-BC63-6A98-3CEB676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F10AEF-1CA6-8189-4A19-7F2DECFB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2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7BF3E3-57E2-757A-BAAF-045A6449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780406-5D39-90D7-047A-CF3D0F00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0D9675-6A26-DBF9-B395-E6BD68DA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204D0-2749-A2A7-C531-251DBEF2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B6B9E-D7EA-F367-C7AA-B280E2FB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443A4D-12A8-B1ED-DD3E-26BA04D5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CBEE6-C04F-B703-7E33-BFA75E9A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8DFA5-43E3-B592-18FE-FB74E339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ACC06-A73D-3E61-9234-E98AB23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85012-4039-3E8D-91C6-12131428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055640-EEF4-57DC-6E9B-D4C47E21A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99D93-9936-2390-7013-DF6C14EBB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E88E2-C083-96F5-3EA4-E6F03C3D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DAE75-B64A-BB08-C985-740D035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2889FC-AB3E-6681-A8AC-0A4E047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3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CB28D0-BFEF-031C-DDA3-8AB1F24D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240FB-F576-A80C-9F23-A64C9370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60652-9E89-8911-F7FA-E82F1C014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41CD-103F-414C-A4BC-BA290AF817B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58A188-7F4F-BDE3-A75C-01E3E2C4A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C671B-6D61-CFFD-EAED-B8D20DF6B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EE64-7DFB-4398-8187-855511B5B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6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>
            <a:extLst>
              <a:ext uri="{FF2B5EF4-FFF2-40B4-BE49-F238E27FC236}">
                <a16:creationId xmlns:a16="http://schemas.microsoft.com/office/drawing/2014/main" id="{F4328AFB-5C7A-F4AF-4AD4-4A49DB396CEE}"/>
              </a:ext>
            </a:extLst>
          </p:cNvPr>
          <p:cNvSpPr/>
          <p:nvPr/>
        </p:nvSpPr>
        <p:spPr>
          <a:xfrm>
            <a:off x="3908265" y="222931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2A221E7-CD14-A8BD-183B-A0BF11C9709F}"/>
              </a:ext>
            </a:extLst>
          </p:cNvPr>
          <p:cNvSpPr/>
          <p:nvPr/>
        </p:nvSpPr>
        <p:spPr>
          <a:xfrm>
            <a:off x="3443715" y="138562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E62BD19C-E83F-CB9F-BA50-EAD2A8C1D049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rot="10800000">
            <a:off x="3551715" y="1439623"/>
            <a:ext cx="356550" cy="843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CD0007BB-2278-17FB-945A-9A5907D7FB5F}"/>
              </a:ext>
            </a:extLst>
          </p:cNvPr>
          <p:cNvSpPr/>
          <p:nvPr/>
        </p:nvSpPr>
        <p:spPr>
          <a:xfrm>
            <a:off x="3781647" y="417896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A01254-E154-9F7B-BAB0-C57513DCE9EB}"/>
              </a:ext>
            </a:extLst>
          </p:cNvPr>
          <p:cNvSpPr/>
          <p:nvPr/>
        </p:nvSpPr>
        <p:spPr>
          <a:xfrm>
            <a:off x="1728084" y="2166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1A08C58-D75C-92A8-B82A-41155EDF0572}"/>
              </a:ext>
            </a:extLst>
          </p:cNvPr>
          <p:cNvSpPr/>
          <p:nvPr/>
        </p:nvSpPr>
        <p:spPr>
          <a:xfrm>
            <a:off x="2290989" y="1327407"/>
            <a:ext cx="108000" cy="108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2CCC7D-90B2-1A5C-5D37-D67CA83191F6}"/>
              </a:ext>
            </a:extLst>
          </p:cNvPr>
          <p:cNvSpPr/>
          <p:nvPr/>
        </p:nvSpPr>
        <p:spPr>
          <a:xfrm>
            <a:off x="1717985" y="68886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AB1CE9B-71B3-F071-9F82-8D246E9D3394}"/>
              </a:ext>
            </a:extLst>
          </p:cNvPr>
          <p:cNvSpPr/>
          <p:nvPr/>
        </p:nvSpPr>
        <p:spPr>
          <a:xfrm>
            <a:off x="2290989" y="133162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1F5B4E-FFA3-F066-13E2-B9C5B613D8FD}"/>
              </a:ext>
            </a:extLst>
          </p:cNvPr>
          <p:cNvSpPr/>
          <p:nvPr/>
        </p:nvSpPr>
        <p:spPr>
          <a:xfrm>
            <a:off x="4998394" y="20960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4F3147-8CFB-D3E3-37E1-0F7A1E081818}"/>
              </a:ext>
            </a:extLst>
          </p:cNvPr>
          <p:cNvSpPr/>
          <p:nvPr/>
        </p:nvSpPr>
        <p:spPr>
          <a:xfrm>
            <a:off x="5448820" y="291899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1D5982-D33D-874E-8D81-77F15EA1F883}"/>
              </a:ext>
            </a:extLst>
          </p:cNvPr>
          <p:cNvSpPr/>
          <p:nvPr/>
        </p:nvSpPr>
        <p:spPr>
          <a:xfrm>
            <a:off x="4868181" y="398232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C7D96-7723-1AA5-48B6-4EDFA367F368}"/>
              </a:ext>
            </a:extLst>
          </p:cNvPr>
          <p:cNvSpPr/>
          <p:nvPr/>
        </p:nvSpPr>
        <p:spPr>
          <a:xfrm>
            <a:off x="3123548" y="42282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6B15D31-1D69-71F1-AA77-F2853C6445B6}"/>
              </a:ext>
            </a:extLst>
          </p:cNvPr>
          <p:cNvCxnSpPr>
            <a:cxnSpLocks/>
            <a:stCxn id="20" idx="6"/>
            <a:endCxn id="37" idx="2"/>
          </p:cNvCxnSpPr>
          <p:nvPr/>
        </p:nvCxnSpPr>
        <p:spPr>
          <a:xfrm flipV="1">
            <a:off x="1836084" y="1467466"/>
            <a:ext cx="454905" cy="753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E1574B7D-4023-B141-C740-0B7E55FAF71B}"/>
              </a:ext>
            </a:extLst>
          </p:cNvPr>
          <p:cNvSpPr/>
          <p:nvPr/>
        </p:nvSpPr>
        <p:spPr>
          <a:xfrm>
            <a:off x="2290989" y="1381406"/>
            <a:ext cx="117633" cy="172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D528C34-84F5-13D7-28CF-B40CAD6824B7}"/>
              </a:ext>
            </a:extLst>
          </p:cNvPr>
          <p:cNvSpPr/>
          <p:nvPr/>
        </p:nvSpPr>
        <p:spPr>
          <a:xfrm>
            <a:off x="5448820" y="301324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E1526B9-AF37-408F-3B73-45FCECDE4AC9}"/>
              </a:ext>
            </a:extLst>
          </p:cNvPr>
          <p:cNvSpPr/>
          <p:nvPr/>
        </p:nvSpPr>
        <p:spPr>
          <a:xfrm>
            <a:off x="6523686" y="29152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1886031-0B16-D3BA-5432-2FF20E54C320}"/>
              </a:ext>
            </a:extLst>
          </p:cNvPr>
          <p:cNvSpPr/>
          <p:nvPr/>
        </p:nvSpPr>
        <p:spPr>
          <a:xfrm>
            <a:off x="7289318" y="176518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F2391FE-7E47-06E4-BD04-1C687FEE04B7}"/>
              </a:ext>
            </a:extLst>
          </p:cNvPr>
          <p:cNvSpPr/>
          <p:nvPr/>
        </p:nvSpPr>
        <p:spPr>
          <a:xfrm>
            <a:off x="8983336" y="2265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6B0D9CF-B6BE-B6AE-679F-A9EB2C31581B}"/>
              </a:ext>
            </a:extLst>
          </p:cNvPr>
          <p:cNvSpPr/>
          <p:nvPr/>
        </p:nvSpPr>
        <p:spPr>
          <a:xfrm>
            <a:off x="8378640" y="191758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35C8639-92E3-AC47-200A-54FAB9E8AA0E}"/>
              </a:ext>
            </a:extLst>
          </p:cNvPr>
          <p:cNvSpPr/>
          <p:nvPr/>
        </p:nvSpPr>
        <p:spPr>
          <a:xfrm>
            <a:off x="7329147" y="369358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4E1482-4746-FB85-2340-2865D01F767C}"/>
              </a:ext>
            </a:extLst>
          </p:cNvPr>
          <p:cNvSpPr/>
          <p:nvPr/>
        </p:nvSpPr>
        <p:spPr>
          <a:xfrm>
            <a:off x="6510575" y="419502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6B594F0-0EEF-2645-6527-E680B42F8404}"/>
              </a:ext>
            </a:extLst>
          </p:cNvPr>
          <p:cNvSpPr/>
          <p:nvPr/>
        </p:nvSpPr>
        <p:spPr>
          <a:xfrm>
            <a:off x="8926890" y="363958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6AADD51-DE2B-0E37-0402-5E55E3122F0F}"/>
              </a:ext>
            </a:extLst>
          </p:cNvPr>
          <p:cNvSpPr/>
          <p:nvPr/>
        </p:nvSpPr>
        <p:spPr>
          <a:xfrm>
            <a:off x="9774914" y="380158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EE7989A-0115-D04F-63F6-9988CF744150}"/>
              </a:ext>
            </a:extLst>
          </p:cNvPr>
          <p:cNvSpPr/>
          <p:nvPr/>
        </p:nvSpPr>
        <p:spPr>
          <a:xfrm>
            <a:off x="10237930" y="412285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A0C7B6F-6D2D-8421-1D0E-276DF82152BA}"/>
              </a:ext>
            </a:extLst>
          </p:cNvPr>
          <p:cNvSpPr/>
          <p:nvPr/>
        </p:nvSpPr>
        <p:spPr>
          <a:xfrm>
            <a:off x="6523686" y="297753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DDB9A42-9BF6-5360-6981-5E6C224E0761}"/>
              </a:ext>
            </a:extLst>
          </p:cNvPr>
          <p:cNvSpPr/>
          <p:nvPr/>
        </p:nvSpPr>
        <p:spPr>
          <a:xfrm>
            <a:off x="8424250" y="368353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CA116167-2F1D-6BB6-C956-63BB84724D27}"/>
              </a:ext>
            </a:extLst>
          </p:cNvPr>
          <p:cNvSpPr/>
          <p:nvPr/>
        </p:nvSpPr>
        <p:spPr>
          <a:xfrm>
            <a:off x="5472340" y="2658013"/>
            <a:ext cx="1156591" cy="17988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CLUB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CodeAffiliation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NomClub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DateCreationClub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AdresseRueClub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VilleClub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TelephoneClub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SiteInternetClub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PresidentClub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CodeLigue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16D64879-866F-1575-FA70-B758A6FBF895}"/>
              </a:ext>
            </a:extLst>
          </p:cNvPr>
          <p:cNvSpPr/>
          <p:nvPr/>
        </p:nvSpPr>
        <p:spPr>
          <a:xfrm>
            <a:off x="7351650" y="3390567"/>
            <a:ext cx="1156591" cy="154719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LIGUE_REGIONALE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CodeLigue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NomLigue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DateCreationLigue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AdresseRueLigue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CodePostalLigue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VilleLigue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PresidentLigue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C56CC501-6E36-3A36-8F96-76314E44E229}"/>
              </a:ext>
            </a:extLst>
          </p:cNvPr>
          <p:cNvSpPr/>
          <p:nvPr/>
        </p:nvSpPr>
        <p:spPr>
          <a:xfrm>
            <a:off x="10247927" y="3833649"/>
            <a:ext cx="1611693" cy="16150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COMITE_DEPARTEMENTAL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CodeComite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NomComite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DateCreationComite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AdresseRueComite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CodePostalComite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VilleComite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PresidentComite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4F0EF0BD-70A8-79E0-2E82-64B1106F4223}"/>
              </a:ext>
            </a:extLst>
          </p:cNvPr>
          <p:cNvSpPr/>
          <p:nvPr/>
        </p:nvSpPr>
        <p:spPr>
          <a:xfrm>
            <a:off x="8935534" y="3353537"/>
            <a:ext cx="918628" cy="7679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GERER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CodeLigue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CodeComité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9" name="Organigramme : Procédé 8">
            <a:extLst>
              <a:ext uri="{FF2B5EF4-FFF2-40B4-BE49-F238E27FC236}">
                <a16:creationId xmlns:a16="http://schemas.microsoft.com/office/drawing/2014/main" id="{50539E34-8D11-5B7A-112E-775AB9177D49}"/>
              </a:ext>
            </a:extLst>
          </p:cNvPr>
          <p:cNvSpPr/>
          <p:nvPr/>
        </p:nvSpPr>
        <p:spPr>
          <a:xfrm>
            <a:off x="8969416" y="1969685"/>
            <a:ext cx="1156591" cy="8522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SALLE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CodeSalle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LieuSalle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3EB18B84-1467-412A-CD4F-17D17522CC3D}"/>
              </a:ext>
            </a:extLst>
          </p:cNvPr>
          <p:cNvSpPr/>
          <p:nvPr/>
        </p:nvSpPr>
        <p:spPr>
          <a:xfrm>
            <a:off x="7316257" y="1461120"/>
            <a:ext cx="1156591" cy="98991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DISPOSER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CodeAffiliation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CodeSalle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Jour</a:t>
            </a:r>
          </a:p>
          <a:p>
            <a:r>
              <a:rPr lang="fr-FR" sz="1000" dirty="0">
                <a:solidFill>
                  <a:schemeClr val="tx1"/>
                </a:solidFill>
              </a:rPr>
              <a:t>Horaire</a:t>
            </a: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1C839C05-8DAA-D32C-527F-528BA73AE453}"/>
              </a:ext>
            </a:extLst>
          </p:cNvPr>
          <p:cNvSpPr/>
          <p:nvPr/>
        </p:nvSpPr>
        <p:spPr>
          <a:xfrm>
            <a:off x="2325837" y="1073414"/>
            <a:ext cx="1215828" cy="89627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INSTRUCTEUR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CodeInstructeur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NomInstructeur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PrenomInstructeur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CA1A095A-302D-EB2C-DA32-D4A456AB4B82}"/>
              </a:ext>
            </a:extLst>
          </p:cNvPr>
          <p:cNvSpPr/>
          <p:nvPr/>
        </p:nvSpPr>
        <p:spPr>
          <a:xfrm>
            <a:off x="180123" y="412869"/>
            <a:ext cx="1633857" cy="7679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PRINCIPAL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CodeInstructeur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GradeInstructeurPrincipal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4547C0D2-ECB5-2667-0DD4-19A14F61C70C}"/>
              </a:ext>
            </a:extLst>
          </p:cNvPr>
          <p:cNvSpPr/>
          <p:nvPr/>
        </p:nvSpPr>
        <p:spPr>
          <a:xfrm>
            <a:off x="180123" y="1878441"/>
            <a:ext cx="1633857" cy="7679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SECONDAIRE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CodeInstructeur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Diplome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4C26ABCD-DB0B-FCB8-63B8-D34B326727DE}"/>
              </a:ext>
            </a:extLst>
          </p:cNvPr>
          <p:cNvSpPr/>
          <p:nvPr/>
        </p:nvSpPr>
        <p:spPr>
          <a:xfrm>
            <a:off x="3919701" y="1788363"/>
            <a:ext cx="1156591" cy="7679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AVOIR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CodeAffiliation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CodeInstructeur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5" name="Organigramme : Procédé 14">
            <a:extLst>
              <a:ext uri="{FF2B5EF4-FFF2-40B4-BE49-F238E27FC236}">
                <a16:creationId xmlns:a16="http://schemas.microsoft.com/office/drawing/2014/main" id="{EC322C48-97F3-2442-0ABE-1A6E010A696C}"/>
              </a:ext>
            </a:extLst>
          </p:cNvPr>
          <p:cNvSpPr/>
          <p:nvPr/>
        </p:nvSpPr>
        <p:spPr>
          <a:xfrm>
            <a:off x="3789276" y="3719718"/>
            <a:ext cx="1156591" cy="98991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COMPRENDRE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CodeAffiliation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NumeroLicence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DateAdhesion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Organigramme : Procédé 15">
            <a:extLst>
              <a:ext uri="{FF2B5EF4-FFF2-40B4-BE49-F238E27FC236}">
                <a16:creationId xmlns:a16="http://schemas.microsoft.com/office/drawing/2014/main" id="{2A7CFD1A-88AB-455B-8D42-BD631B66818A}"/>
              </a:ext>
            </a:extLst>
          </p:cNvPr>
          <p:cNvSpPr/>
          <p:nvPr/>
        </p:nvSpPr>
        <p:spPr>
          <a:xfrm>
            <a:off x="1759048" y="3911342"/>
            <a:ext cx="1458775" cy="16150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ADHERENT</a:t>
            </a:r>
          </a:p>
          <a:p>
            <a:pPr algn="ctr"/>
            <a:endParaRPr lang="fr-FR" sz="500" dirty="0">
              <a:solidFill>
                <a:schemeClr val="tx1"/>
              </a:solidFill>
            </a:endParaRPr>
          </a:p>
          <a:p>
            <a:r>
              <a:rPr lang="fr-FR" sz="1000" b="1" dirty="0" err="1">
                <a:solidFill>
                  <a:schemeClr val="tx1"/>
                </a:solidFill>
              </a:rPr>
              <a:t>NumeroLicence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NomAdherent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DateNaissanceAdherent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AdresseRueAdherent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VilleAdherent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TelephoneAdherent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err="1">
                <a:solidFill>
                  <a:schemeClr val="tx1"/>
                </a:solidFill>
              </a:rPr>
              <a:t>GradeAdherent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DC5A1678-D64B-5B23-0C19-D37984AF499F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1825985" y="742867"/>
            <a:ext cx="465004" cy="6427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0F9C82-B711-CE90-06F8-30CBF597712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106394" y="2150037"/>
            <a:ext cx="342426" cy="822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02107B5A-BA0D-014F-A291-E70F14612784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rot="10800000" flipV="1">
            <a:off x="3231549" y="4232961"/>
            <a:ext cx="550099" cy="493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AF6560D-8038-049C-CE20-DA1C9872CE84}"/>
              </a:ext>
            </a:extLst>
          </p:cNvPr>
          <p:cNvCxnSpPr>
            <a:cxnSpLocks/>
            <a:stCxn id="26" idx="6"/>
            <a:endCxn id="64" idx="2"/>
          </p:cNvCxnSpPr>
          <p:nvPr/>
        </p:nvCxnSpPr>
        <p:spPr>
          <a:xfrm flipV="1">
            <a:off x="4976181" y="3067243"/>
            <a:ext cx="472639" cy="969079"/>
          </a:xfrm>
          <a:prstGeom prst="bentConnector3">
            <a:avLst>
              <a:gd name="adj1" fmla="val 628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37CF3EBA-317D-2F89-5325-A8516D7C0A7F}"/>
              </a:ext>
            </a:extLst>
          </p:cNvPr>
          <p:cNvCxnSpPr>
            <a:cxnSpLocks/>
            <a:stCxn id="69" idx="2"/>
            <a:endCxn id="85" idx="6"/>
          </p:cNvCxnSpPr>
          <p:nvPr/>
        </p:nvCxnSpPr>
        <p:spPr>
          <a:xfrm rot="10800000" flipV="1">
            <a:off x="6631686" y="1819187"/>
            <a:ext cx="657632" cy="1212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6D024EBE-8AE8-6DFA-040F-EAF74358F92E}"/>
              </a:ext>
            </a:extLst>
          </p:cNvPr>
          <p:cNvCxnSpPr>
            <a:cxnSpLocks/>
            <a:stCxn id="73" idx="6"/>
            <a:endCxn id="72" idx="2"/>
          </p:cNvCxnSpPr>
          <p:nvPr/>
        </p:nvCxnSpPr>
        <p:spPr>
          <a:xfrm flipV="1">
            <a:off x="6618575" y="3747588"/>
            <a:ext cx="710572" cy="501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46C0A208-0EE7-BB46-31A8-0DB1A3F124CA}"/>
              </a:ext>
            </a:extLst>
          </p:cNvPr>
          <p:cNvCxnSpPr>
            <a:cxnSpLocks/>
            <a:stCxn id="74" idx="2"/>
            <a:endCxn id="93" idx="6"/>
          </p:cNvCxnSpPr>
          <p:nvPr/>
        </p:nvCxnSpPr>
        <p:spPr>
          <a:xfrm rot="10800000" flipV="1">
            <a:off x="8532250" y="3693587"/>
            <a:ext cx="394640" cy="43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16B6FE79-C20D-B562-71AC-96196D90C3D0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9882914" y="3855588"/>
            <a:ext cx="355016" cy="321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7073AA5C-EEFF-CFAB-DD45-2C42965DDCB4}"/>
              </a:ext>
            </a:extLst>
          </p:cNvPr>
          <p:cNvCxnSpPr>
            <a:cxnSpLocks/>
            <a:stCxn id="71" idx="6"/>
            <a:endCxn id="70" idx="2"/>
          </p:cNvCxnSpPr>
          <p:nvPr/>
        </p:nvCxnSpPr>
        <p:spPr>
          <a:xfrm>
            <a:off x="8486640" y="1971587"/>
            <a:ext cx="496696" cy="347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A9E929C-FD2A-AEC6-D6A9-15F6002DC6D6}"/>
              </a:ext>
            </a:extLst>
          </p:cNvPr>
          <p:cNvSpPr/>
          <p:nvPr/>
        </p:nvSpPr>
        <p:spPr>
          <a:xfrm>
            <a:off x="5429605" y="538403"/>
            <a:ext cx="1242060" cy="275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96271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</Words>
  <Application>Microsoft Office PowerPoint</Application>
  <PresentationFormat>Grand écran</PresentationFormat>
  <Paragraphs>75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30</cp:revision>
  <dcterms:created xsi:type="dcterms:W3CDTF">2023-04-27T09:41:26Z</dcterms:created>
  <dcterms:modified xsi:type="dcterms:W3CDTF">2023-04-27T10:45:46Z</dcterms:modified>
</cp:coreProperties>
</file>