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1E09F-2183-453C-9FA1-22BCB6DF3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52E690-EAB5-4692-9B69-343AFE2C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ABF6D-7A4D-414B-A725-213CD30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C71F4-392D-4EE2-98AE-79686082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F2431-FDAD-4901-8F9C-A8098B6B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2BF0D-E69D-4356-8272-ECF3A574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EB4A6A-35BF-4C72-8417-67CB05B5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01DC2-EF08-4D12-A425-CE3D707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582BA-7028-48C1-AEB2-1E6444E3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59109-F68A-46B5-B761-00D919A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5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13E2BE-012A-4F4B-80F2-3FA425A18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4AEC9-C136-40BF-9857-057D39C2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CD536-5CED-4ABC-B8F0-26451BE6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E08EA-5979-42E7-A039-9A3DAE9D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9DAC2-15F0-4277-9A60-5F01F44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6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29D56-4524-4A8B-860A-C10D6BF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10F10-F520-4446-8834-E34BF46F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394E8-A79D-4E3B-BB88-DFEA92AF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84DDD-5767-48F6-A387-6AD6DA72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B11A9-0D5D-4A8E-9BC8-08B36E70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4F0CD-75A8-479E-99A4-E0ED2C6A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69916D-269A-433B-90C3-53D21E29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339F6-9630-489E-AAF9-53A994AE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B0BE0-7E74-4986-9694-E7A6045B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62CFA-A7F1-47CA-9101-269592C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3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B7CE8-9BCC-4031-8AAD-82BA996A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BE1D9-CA1E-4AE4-B34D-4EC84CA7F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BA4F02-9775-45B7-9FE0-68A5A697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E555B-17BA-424A-95F6-81222F2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400B7-F32A-4799-806E-5E003849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A1289E-9887-4CD2-9925-2F98DBD1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227ED-BB3F-4E97-939D-37F97F46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3CCF3-76E8-4533-BE92-8EAD84B5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4D5209-ABE2-4E09-8A29-2CB0AE72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544A06-41DD-4765-825A-01F3A578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3F8A26-6689-42EF-A2AE-A1C2C4D1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CCA161-9747-4106-8671-51B412EC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FF488B-843D-4B9A-B80C-F8511D44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500776-5AE3-4601-BACE-D6A47DD5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1A991-A279-42E6-BBDF-000411F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EDCE42-D65F-41E1-9AB2-69E13937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C72A15-AD86-447B-9F26-25B40EEB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EFFD18-6CE9-453A-B3E9-ED85743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CD218-64DB-48E8-8D00-6DAA73F3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C12A2C-12DE-494A-86E6-33366FB1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63C4D9-4C70-45D4-B37E-20EE177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A77A1-8B29-4041-873C-022426D5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F113E-38AC-4C38-A3F9-D3FF8E76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6B7443-1521-4A60-B532-0D22A3C7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A7B381-A7EB-4EBD-A424-8ACA435D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26ED1-2BE4-47DA-991C-C14EED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86B8B3-DC44-4B1A-A1BC-10400AA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2E9F5-07DE-4351-903A-35FFA1DD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A68C46-0502-46DB-9A05-CB59C8D32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1ED6C2-868C-47FB-A2A4-8261D93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DE3FF-4FD8-4601-B00B-4475BCDD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97643D-7BCA-45FE-A572-ECE6639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BD235-FE9B-4EC3-A6A5-C5EB08FD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897C97-9AFE-4A3F-9000-F7038C1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83C92-2858-4F02-8FC1-D3AC6CDE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125F61-800A-4C47-89A4-8B20C6B88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3CF9C-6F6C-4F1C-8FCB-9EF8AF5F5084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8E608-AB5F-49BF-B204-2A901D7D9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26A83-3986-4272-B4EE-4E7420B3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93A8-9C5F-4C83-A2DB-45C813538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5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A813E923-DD1F-4B2D-AD82-92C037D5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4776" y="3429000"/>
            <a:ext cx="3411415" cy="341141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25D9AE00-801B-4DFB-9EC6-7F4707798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168" y="3428999"/>
            <a:ext cx="3411415" cy="341141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DFF8C7B9-38FD-4194-9354-24F239E04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684" y="114298"/>
            <a:ext cx="3411415" cy="341141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73F2C161-E3E0-48AC-9702-310251076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277" y="114298"/>
            <a:ext cx="3411415" cy="341141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908A6925-7EE1-4616-AB67-354BAC2986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5461" y="114299"/>
            <a:ext cx="3411415" cy="34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5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🏆</dc:title>
  <dc:creator>Francois Xavier PARLANT</dc:creator>
  <cp:lastModifiedBy>PARLANT François</cp:lastModifiedBy>
  <cp:revision>3</cp:revision>
  <dcterms:created xsi:type="dcterms:W3CDTF">2021-02-10T17:22:06Z</dcterms:created>
  <dcterms:modified xsi:type="dcterms:W3CDTF">2023-03-19T17:43:18Z</dcterms:modified>
</cp:coreProperties>
</file>