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1" r:id="rId2"/>
  </p:sldIdLst>
  <p:sldSz cx="385318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3" d="100"/>
          <a:sy n="33" d="100"/>
        </p:scale>
        <p:origin x="2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6475" y="3547136"/>
            <a:ext cx="28898851" cy="7545811"/>
          </a:xfrm>
        </p:spPr>
        <p:txBody>
          <a:bodyPr anchor="b"/>
          <a:lstStyle>
            <a:lvl1pPr algn="ctr">
              <a:defRPr sz="1896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475" y="11383941"/>
            <a:ext cx="28898851" cy="5232898"/>
          </a:xfrm>
        </p:spPr>
        <p:txBody>
          <a:bodyPr/>
          <a:lstStyle>
            <a:lvl1pPr marL="0" indent="0" algn="ctr">
              <a:buNone/>
              <a:defRPr sz="7585"/>
            </a:lvl1pPr>
            <a:lvl2pPr marL="1444935" indent="0" algn="ctr">
              <a:buNone/>
              <a:defRPr sz="6321"/>
            </a:lvl2pPr>
            <a:lvl3pPr marL="2889870" indent="0" algn="ctr">
              <a:buNone/>
              <a:defRPr sz="5689"/>
            </a:lvl3pPr>
            <a:lvl4pPr marL="4334805" indent="0" algn="ctr">
              <a:buNone/>
              <a:defRPr sz="5057"/>
            </a:lvl4pPr>
            <a:lvl5pPr marL="5779740" indent="0" algn="ctr">
              <a:buNone/>
              <a:defRPr sz="5057"/>
            </a:lvl5pPr>
            <a:lvl6pPr marL="7224674" indent="0" algn="ctr">
              <a:buNone/>
              <a:defRPr sz="5057"/>
            </a:lvl6pPr>
            <a:lvl7pPr marL="8669609" indent="0" algn="ctr">
              <a:buNone/>
              <a:defRPr sz="5057"/>
            </a:lvl7pPr>
            <a:lvl8pPr marL="10114544" indent="0" algn="ctr">
              <a:buNone/>
              <a:defRPr sz="5057"/>
            </a:lvl8pPr>
            <a:lvl9pPr marL="11559479" indent="0" algn="ctr">
              <a:buNone/>
              <a:defRPr sz="505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80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8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74321" y="1153947"/>
            <a:ext cx="8308419" cy="183678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9061" y="1153947"/>
            <a:ext cx="24443611" cy="183678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93" y="5403486"/>
            <a:ext cx="33233679" cy="9015838"/>
          </a:xfrm>
        </p:spPr>
        <p:txBody>
          <a:bodyPr anchor="b"/>
          <a:lstStyle>
            <a:lvl1pPr>
              <a:defRPr sz="1896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93" y="14504617"/>
            <a:ext cx="33233679" cy="4741216"/>
          </a:xfrm>
        </p:spPr>
        <p:txBody>
          <a:bodyPr/>
          <a:lstStyle>
            <a:lvl1pPr marL="0" indent="0">
              <a:buNone/>
              <a:defRPr sz="7585">
                <a:solidFill>
                  <a:schemeClr val="tx1">
                    <a:tint val="75000"/>
                  </a:schemeClr>
                </a:solidFill>
              </a:defRPr>
            </a:lvl1pPr>
            <a:lvl2pPr marL="1444935" indent="0">
              <a:buNone/>
              <a:defRPr sz="6321">
                <a:solidFill>
                  <a:schemeClr val="tx1">
                    <a:tint val="75000"/>
                  </a:schemeClr>
                </a:solidFill>
              </a:defRPr>
            </a:lvl2pPr>
            <a:lvl3pPr marL="2889870" indent="0">
              <a:buNone/>
              <a:defRPr sz="5689">
                <a:solidFill>
                  <a:schemeClr val="tx1">
                    <a:tint val="75000"/>
                  </a:schemeClr>
                </a:solidFill>
              </a:defRPr>
            </a:lvl3pPr>
            <a:lvl4pPr marL="4334805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4pPr>
            <a:lvl5pPr marL="5779740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5pPr>
            <a:lvl6pPr marL="7224674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6pPr>
            <a:lvl7pPr marL="8669609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7pPr>
            <a:lvl8pPr marL="10114544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8pPr>
            <a:lvl9pPr marL="11559479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41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9062" y="5769738"/>
            <a:ext cx="16376015" cy="137520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6726" y="5769738"/>
            <a:ext cx="16376015" cy="137520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47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1" y="1153951"/>
            <a:ext cx="33233679" cy="418933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4082" y="5313178"/>
            <a:ext cx="16300756" cy="2603905"/>
          </a:xfrm>
        </p:spPr>
        <p:txBody>
          <a:bodyPr anchor="b"/>
          <a:lstStyle>
            <a:lvl1pPr marL="0" indent="0">
              <a:buNone/>
              <a:defRPr sz="7585" b="1"/>
            </a:lvl1pPr>
            <a:lvl2pPr marL="1444935" indent="0">
              <a:buNone/>
              <a:defRPr sz="6321" b="1"/>
            </a:lvl2pPr>
            <a:lvl3pPr marL="2889870" indent="0">
              <a:buNone/>
              <a:defRPr sz="5689" b="1"/>
            </a:lvl3pPr>
            <a:lvl4pPr marL="4334805" indent="0">
              <a:buNone/>
              <a:defRPr sz="5057" b="1"/>
            </a:lvl4pPr>
            <a:lvl5pPr marL="5779740" indent="0">
              <a:buNone/>
              <a:defRPr sz="5057" b="1"/>
            </a:lvl5pPr>
            <a:lvl6pPr marL="7224674" indent="0">
              <a:buNone/>
              <a:defRPr sz="5057" b="1"/>
            </a:lvl6pPr>
            <a:lvl7pPr marL="8669609" indent="0">
              <a:buNone/>
              <a:defRPr sz="5057" b="1"/>
            </a:lvl7pPr>
            <a:lvl8pPr marL="10114544" indent="0">
              <a:buNone/>
              <a:defRPr sz="5057" b="1"/>
            </a:lvl8pPr>
            <a:lvl9pPr marL="11559479" indent="0">
              <a:buNone/>
              <a:defRPr sz="505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82" y="7917081"/>
            <a:ext cx="16300756" cy="116448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6724" y="5313178"/>
            <a:ext cx="16381035" cy="2603905"/>
          </a:xfrm>
        </p:spPr>
        <p:txBody>
          <a:bodyPr anchor="b"/>
          <a:lstStyle>
            <a:lvl1pPr marL="0" indent="0">
              <a:buNone/>
              <a:defRPr sz="7585" b="1"/>
            </a:lvl1pPr>
            <a:lvl2pPr marL="1444935" indent="0">
              <a:buNone/>
              <a:defRPr sz="6321" b="1"/>
            </a:lvl2pPr>
            <a:lvl3pPr marL="2889870" indent="0">
              <a:buNone/>
              <a:defRPr sz="5689" b="1"/>
            </a:lvl3pPr>
            <a:lvl4pPr marL="4334805" indent="0">
              <a:buNone/>
              <a:defRPr sz="5057" b="1"/>
            </a:lvl4pPr>
            <a:lvl5pPr marL="5779740" indent="0">
              <a:buNone/>
              <a:defRPr sz="5057" b="1"/>
            </a:lvl5pPr>
            <a:lvl6pPr marL="7224674" indent="0">
              <a:buNone/>
              <a:defRPr sz="5057" b="1"/>
            </a:lvl6pPr>
            <a:lvl7pPr marL="8669609" indent="0">
              <a:buNone/>
              <a:defRPr sz="5057" b="1"/>
            </a:lvl7pPr>
            <a:lvl8pPr marL="10114544" indent="0">
              <a:buNone/>
              <a:defRPr sz="5057" b="1"/>
            </a:lvl8pPr>
            <a:lvl9pPr marL="11559479" indent="0">
              <a:buNone/>
              <a:defRPr sz="505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6724" y="7917081"/>
            <a:ext cx="16381035" cy="116448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2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1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3" y="1444943"/>
            <a:ext cx="12427507" cy="5057299"/>
          </a:xfrm>
        </p:spPr>
        <p:txBody>
          <a:bodyPr anchor="b"/>
          <a:lstStyle>
            <a:lvl1pPr>
              <a:defRPr sz="1011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1035" y="3120676"/>
            <a:ext cx="19506724" cy="15402686"/>
          </a:xfrm>
        </p:spPr>
        <p:txBody>
          <a:bodyPr/>
          <a:lstStyle>
            <a:lvl1pPr>
              <a:defRPr sz="10113"/>
            </a:lvl1pPr>
            <a:lvl2pPr>
              <a:defRPr sz="8849"/>
            </a:lvl2pPr>
            <a:lvl3pPr>
              <a:defRPr sz="7585"/>
            </a:lvl3pPr>
            <a:lvl4pPr>
              <a:defRPr sz="6321"/>
            </a:lvl4pPr>
            <a:lvl5pPr>
              <a:defRPr sz="6321"/>
            </a:lvl5pPr>
            <a:lvl6pPr>
              <a:defRPr sz="6321"/>
            </a:lvl6pPr>
            <a:lvl7pPr>
              <a:defRPr sz="6321"/>
            </a:lvl7pPr>
            <a:lvl8pPr>
              <a:defRPr sz="6321"/>
            </a:lvl8pPr>
            <a:lvl9pPr>
              <a:defRPr sz="632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4083" y="6502243"/>
            <a:ext cx="12427507" cy="12046207"/>
          </a:xfrm>
        </p:spPr>
        <p:txBody>
          <a:bodyPr/>
          <a:lstStyle>
            <a:lvl1pPr marL="0" indent="0">
              <a:buNone/>
              <a:defRPr sz="5057"/>
            </a:lvl1pPr>
            <a:lvl2pPr marL="1444935" indent="0">
              <a:buNone/>
              <a:defRPr sz="4425"/>
            </a:lvl2pPr>
            <a:lvl3pPr marL="2889870" indent="0">
              <a:buNone/>
              <a:defRPr sz="3792"/>
            </a:lvl3pPr>
            <a:lvl4pPr marL="4334805" indent="0">
              <a:buNone/>
              <a:defRPr sz="3160"/>
            </a:lvl4pPr>
            <a:lvl5pPr marL="5779740" indent="0">
              <a:buNone/>
              <a:defRPr sz="3160"/>
            </a:lvl5pPr>
            <a:lvl6pPr marL="7224674" indent="0">
              <a:buNone/>
              <a:defRPr sz="3160"/>
            </a:lvl6pPr>
            <a:lvl7pPr marL="8669609" indent="0">
              <a:buNone/>
              <a:defRPr sz="3160"/>
            </a:lvl7pPr>
            <a:lvl8pPr marL="10114544" indent="0">
              <a:buNone/>
              <a:defRPr sz="3160"/>
            </a:lvl8pPr>
            <a:lvl9pPr marL="11559479" indent="0">
              <a:buNone/>
              <a:defRPr sz="316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0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3" y="1444943"/>
            <a:ext cx="12427507" cy="5057299"/>
          </a:xfrm>
        </p:spPr>
        <p:txBody>
          <a:bodyPr anchor="b"/>
          <a:lstStyle>
            <a:lvl1pPr>
              <a:defRPr sz="1011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81035" y="3120676"/>
            <a:ext cx="19506724" cy="15402686"/>
          </a:xfrm>
        </p:spPr>
        <p:txBody>
          <a:bodyPr anchor="t"/>
          <a:lstStyle>
            <a:lvl1pPr marL="0" indent="0">
              <a:buNone/>
              <a:defRPr sz="10113"/>
            </a:lvl1pPr>
            <a:lvl2pPr marL="1444935" indent="0">
              <a:buNone/>
              <a:defRPr sz="8849"/>
            </a:lvl2pPr>
            <a:lvl3pPr marL="2889870" indent="0">
              <a:buNone/>
              <a:defRPr sz="7585"/>
            </a:lvl3pPr>
            <a:lvl4pPr marL="4334805" indent="0">
              <a:buNone/>
              <a:defRPr sz="6321"/>
            </a:lvl4pPr>
            <a:lvl5pPr marL="5779740" indent="0">
              <a:buNone/>
              <a:defRPr sz="6321"/>
            </a:lvl5pPr>
            <a:lvl6pPr marL="7224674" indent="0">
              <a:buNone/>
              <a:defRPr sz="6321"/>
            </a:lvl6pPr>
            <a:lvl7pPr marL="8669609" indent="0">
              <a:buNone/>
              <a:defRPr sz="6321"/>
            </a:lvl7pPr>
            <a:lvl8pPr marL="10114544" indent="0">
              <a:buNone/>
              <a:defRPr sz="6321"/>
            </a:lvl8pPr>
            <a:lvl9pPr marL="11559479" indent="0">
              <a:buNone/>
              <a:defRPr sz="632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4083" y="6502243"/>
            <a:ext cx="12427507" cy="12046207"/>
          </a:xfrm>
        </p:spPr>
        <p:txBody>
          <a:bodyPr/>
          <a:lstStyle>
            <a:lvl1pPr marL="0" indent="0">
              <a:buNone/>
              <a:defRPr sz="5057"/>
            </a:lvl1pPr>
            <a:lvl2pPr marL="1444935" indent="0">
              <a:buNone/>
              <a:defRPr sz="4425"/>
            </a:lvl2pPr>
            <a:lvl3pPr marL="2889870" indent="0">
              <a:buNone/>
              <a:defRPr sz="3792"/>
            </a:lvl3pPr>
            <a:lvl4pPr marL="4334805" indent="0">
              <a:buNone/>
              <a:defRPr sz="3160"/>
            </a:lvl4pPr>
            <a:lvl5pPr marL="5779740" indent="0">
              <a:buNone/>
              <a:defRPr sz="3160"/>
            </a:lvl5pPr>
            <a:lvl6pPr marL="7224674" indent="0">
              <a:buNone/>
              <a:defRPr sz="3160"/>
            </a:lvl6pPr>
            <a:lvl7pPr marL="8669609" indent="0">
              <a:buNone/>
              <a:defRPr sz="3160"/>
            </a:lvl7pPr>
            <a:lvl8pPr marL="10114544" indent="0">
              <a:buNone/>
              <a:defRPr sz="3160"/>
            </a:lvl8pPr>
            <a:lvl9pPr marL="11559479" indent="0">
              <a:buNone/>
              <a:defRPr sz="316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8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9062" y="1153951"/>
            <a:ext cx="33233679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062" y="5769738"/>
            <a:ext cx="33233679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062" y="20088719"/>
            <a:ext cx="8669655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3660" y="20088719"/>
            <a:ext cx="13004483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13086" y="20088719"/>
            <a:ext cx="8669655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1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889870" rtl="0" eaLnBrk="1" latinLnBrk="0" hangingPunct="1">
        <a:lnSpc>
          <a:spcPct val="90000"/>
        </a:lnSpc>
        <a:spcBef>
          <a:spcPct val="0"/>
        </a:spcBef>
        <a:buNone/>
        <a:defRPr sz="139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467" indent="-722467" algn="l" defTabSz="2889870" rtl="0" eaLnBrk="1" latinLnBrk="0" hangingPunct="1">
        <a:lnSpc>
          <a:spcPct val="90000"/>
        </a:lnSpc>
        <a:spcBef>
          <a:spcPts val="3160"/>
        </a:spcBef>
        <a:buFont typeface="Arial" panose="020B0604020202020204" pitchFamily="34" charset="0"/>
        <a:buChar char="•"/>
        <a:defRPr sz="8849" kern="1200">
          <a:solidFill>
            <a:schemeClr val="tx1"/>
          </a:solidFill>
          <a:latin typeface="+mn-lt"/>
          <a:ea typeface="+mn-ea"/>
          <a:cs typeface="+mn-cs"/>
        </a:defRPr>
      </a:lvl1pPr>
      <a:lvl2pPr marL="216740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7585" kern="1200">
          <a:solidFill>
            <a:schemeClr val="tx1"/>
          </a:solidFill>
          <a:latin typeface="+mn-lt"/>
          <a:ea typeface="+mn-ea"/>
          <a:cs typeface="+mn-cs"/>
        </a:defRPr>
      </a:lvl2pPr>
      <a:lvl3pPr marL="3612337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6321" kern="1200">
          <a:solidFill>
            <a:schemeClr val="tx1"/>
          </a:solidFill>
          <a:latin typeface="+mn-lt"/>
          <a:ea typeface="+mn-ea"/>
          <a:cs typeface="+mn-cs"/>
        </a:defRPr>
      </a:lvl3pPr>
      <a:lvl4pPr marL="505727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6502207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94714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9392077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83701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2281946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444935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889870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3pPr>
      <a:lvl4pPr marL="4334805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5779740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224674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8669609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114544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1559479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lipse 56">
            <a:extLst>
              <a:ext uri="{FF2B5EF4-FFF2-40B4-BE49-F238E27FC236}">
                <a16:creationId xmlns:a16="http://schemas.microsoft.com/office/drawing/2014/main" id="{E2D252DC-08BF-3BAC-72AE-0CC40B181A2F}"/>
              </a:ext>
            </a:extLst>
          </p:cNvPr>
          <p:cNvSpPr/>
          <p:nvPr/>
        </p:nvSpPr>
        <p:spPr>
          <a:xfrm>
            <a:off x="10619389" y="16550285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D40B3B9-E2DB-95A1-1CE0-98E685648D1D}"/>
              </a:ext>
            </a:extLst>
          </p:cNvPr>
          <p:cNvSpPr/>
          <p:nvPr/>
        </p:nvSpPr>
        <p:spPr>
          <a:xfrm>
            <a:off x="28666447" y="5550065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CD49511-D01C-BBC3-B057-1A07F9B200CE}"/>
              </a:ext>
            </a:extLst>
          </p:cNvPr>
          <p:cNvSpPr/>
          <p:nvPr/>
        </p:nvSpPr>
        <p:spPr>
          <a:xfrm>
            <a:off x="5405504" y="3629398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5CAED79-6C0F-C208-AED7-C49455FEA5DE}"/>
              </a:ext>
            </a:extLst>
          </p:cNvPr>
          <p:cNvSpPr/>
          <p:nvPr/>
        </p:nvSpPr>
        <p:spPr>
          <a:xfrm>
            <a:off x="10227307" y="3671630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CEA41C9-2B35-D4A2-6D5B-45E6D59FCB7D}"/>
              </a:ext>
            </a:extLst>
          </p:cNvPr>
          <p:cNvSpPr/>
          <p:nvPr/>
        </p:nvSpPr>
        <p:spPr>
          <a:xfrm>
            <a:off x="13310684" y="12588422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6491816-7187-D20D-9E4E-043103CC0000}"/>
              </a:ext>
            </a:extLst>
          </p:cNvPr>
          <p:cNvSpPr/>
          <p:nvPr/>
        </p:nvSpPr>
        <p:spPr>
          <a:xfrm>
            <a:off x="17031505" y="14517745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3B605A2-AA04-CE07-6900-472341429AE1}"/>
              </a:ext>
            </a:extLst>
          </p:cNvPr>
          <p:cNvSpPr/>
          <p:nvPr/>
        </p:nvSpPr>
        <p:spPr>
          <a:xfrm>
            <a:off x="17060049" y="11852921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E260751-EDEB-A4BA-5478-FB569C39A3A7}"/>
              </a:ext>
            </a:extLst>
          </p:cNvPr>
          <p:cNvSpPr/>
          <p:nvPr/>
        </p:nvSpPr>
        <p:spPr>
          <a:xfrm>
            <a:off x="24274761" y="15385705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3698EC1-813C-7A2A-7172-8CFE7B5262BD}"/>
              </a:ext>
            </a:extLst>
          </p:cNvPr>
          <p:cNvSpPr/>
          <p:nvPr/>
        </p:nvSpPr>
        <p:spPr>
          <a:xfrm>
            <a:off x="27003853" y="15995318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25E997E-D002-5C66-DB46-42A8DA8ED4B4}"/>
              </a:ext>
            </a:extLst>
          </p:cNvPr>
          <p:cNvSpPr/>
          <p:nvPr/>
        </p:nvSpPr>
        <p:spPr>
          <a:xfrm>
            <a:off x="34504848" y="11838929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E3E0E4-EC6F-98BB-5B4B-273AA0754F22}"/>
              </a:ext>
            </a:extLst>
          </p:cNvPr>
          <p:cNvSpPr/>
          <p:nvPr/>
        </p:nvSpPr>
        <p:spPr>
          <a:xfrm>
            <a:off x="34405126" y="6953373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8275DF4-CE23-4C60-0CA2-F00466D9345E}"/>
              </a:ext>
            </a:extLst>
          </p:cNvPr>
          <p:cNvSpPr/>
          <p:nvPr/>
        </p:nvSpPr>
        <p:spPr>
          <a:xfrm>
            <a:off x="6246644" y="8235794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BA5E312-F29E-F0E4-980F-804F4DE848AB}"/>
              </a:ext>
            </a:extLst>
          </p:cNvPr>
          <p:cNvSpPr/>
          <p:nvPr/>
        </p:nvSpPr>
        <p:spPr>
          <a:xfrm>
            <a:off x="8996462" y="8306930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1486058-80E8-FC15-7E04-8F4C06EB27B0}"/>
              </a:ext>
            </a:extLst>
          </p:cNvPr>
          <p:cNvSpPr/>
          <p:nvPr/>
        </p:nvSpPr>
        <p:spPr>
          <a:xfrm>
            <a:off x="20694226" y="2735132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48B6303-4E30-61C4-7DF4-436B676B578F}"/>
              </a:ext>
            </a:extLst>
          </p:cNvPr>
          <p:cNvSpPr/>
          <p:nvPr/>
        </p:nvSpPr>
        <p:spPr>
          <a:xfrm>
            <a:off x="5443681" y="12950959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0582586-AAD6-78EA-D59D-6FA41CF1F381}"/>
              </a:ext>
            </a:extLst>
          </p:cNvPr>
          <p:cNvSpPr/>
          <p:nvPr/>
        </p:nvSpPr>
        <p:spPr>
          <a:xfrm>
            <a:off x="25425008" y="4990435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2DDFDC0F-A973-A368-4610-E4339502364E}"/>
              </a:ext>
            </a:extLst>
          </p:cNvPr>
          <p:cNvSpPr/>
          <p:nvPr/>
        </p:nvSpPr>
        <p:spPr>
          <a:xfrm>
            <a:off x="17728037" y="2655132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02817D35-0371-A446-5D53-9E5BD9D8CE18}"/>
              </a:ext>
            </a:extLst>
          </p:cNvPr>
          <p:cNvSpPr/>
          <p:nvPr/>
        </p:nvSpPr>
        <p:spPr>
          <a:xfrm>
            <a:off x="10606588" y="12483838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45D091EF-BFCD-5B52-386E-E3B81B72B1DF}"/>
              </a:ext>
            </a:extLst>
          </p:cNvPr>
          <p:cNvSpPr/>
          <p:nvPr/>
        </p:nvSpPr>
        <p:spPr>
          <a:xfrm>
            <a:off x="31524682" y="7160596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B00579A-CA33-D830-7B42-F6402BAB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5177"/>
              </p:ext>
            </p:extLst>
          </p:nvPr>
        </p:nvGraphicFramePr>
        <p:xfrm>
          <a:off x="6341224" y="7407065"/>
          <a:ext cx="2955639" cy="331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3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80724">
                <a:tc>
                  <a:txBody>
                    <a:bodyPr/>
                    <a:lstStyle/>
                    <a:p>
                      <a:r>
                        <a:rPr lang="fr-FR" sz="3300" dirty="0"/>
                        <a:t>FACTURE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NumFac</a:t>
                      </a:r>
                      <a:endParaRPr lang="fr-FR" sz="33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DateFac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520907775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PayéFac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NumRes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A70581A-0381-E3A2-5E5B-D2186A085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50079"/>
              </p:ext>
            </p:extLst>
          </p:nvPr>
        </p:nvGraphicFramePr>
        <p:xfrm>
          <a:off x="10231482" y="2838530"/>
          <a:ext cx="2077988" cy="324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988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80724">
                <a:tc>
                  <a:txBody>
                    <a:bodyPr/>
                    <a:lstStyle/>
                    <a:p>
                      <a:r>
                        <a:rPr lang="fr-FR" sz="3300" dirty="0"/>
                        <a:t>Chèque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b="1" u="sng" dirty="0" err="1"/>
                        <a:t>NumCh</a:t>
                      </a:r>
                      <a:endParaRPr lang="fr-FR" sz="3300" b="1" u="sng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1198884">
                <a:tc>
                  <a:txBody>
                    <a:bodyPr/>
                    <a:lstStyle/>
                    <a:p>
                      <a:r>
                        <a:rPr lang="fr-FR" sz="3300" dirty="0" err="1"/>
                        <a:t>BanqueCh</a:t>
                      </a:r>
                      <a:endParaRPr lang="fr-FR" sz="3300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dirty="0" err="1"/>
                        <a:t>NumFac</a:t>
                      </a:r>
                      <a:endParaRPr lang="fr-FR" sz="3300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4847A3A-F750-770E-A093-59FA46416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48653"/>
              </p:ext>
            </p:extLst>
          </p:nvPr>
        </p:nvGraphicFramePr>
        <p:xfrm>
          <a:off x="3530929" y="2838526"/>
          <a:ext cx="2038464" cy="272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64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80724">
                <a:tc>
                  <a:txBody>
                    <a:bodyPr/>
                    <a:lstStyle/>
                    <a:p>
                      <a:r>
                        <a:rPr lang="fr-FR" sz="3300" dirty="0"/>
                        <a:t>Carte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b="1" u="sng" dirty="0" err="1"/>
                        <a:t>NumC</a:t>
                      </a:r>
                      <a:endParaRPr lang="fr-FR" sz="3300" b="1" u="sng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dirty="0" err="1"/>
                        <a:t>DateFinC</a:t>
                      </a:r>
                      <a:endParaRPr lang="fr-FR" sz="3300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dirty="0" err="1"/>
                        <a:t>NumFac</a:t>
                      </a:r>
                      <a:endParaRPr lang="fr-FR" sz="3300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686C0C6D-BE67-D3AF-895E-D687C31F6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45301"/>
              </p:ext>
            </p:extLst>
          </p:nvPr>
        </p:nvGraphicFramePr>
        <p:xfrm>
          <a:off x="2731091" y="12139361"/>
          <a:ext cx="2955639" cy="661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3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80724">
                <a:tc>
                  <a:txBody>
                    <a:bodyPr/>
                    <a:lstStyle/>
                    <a:p>
                      <a:r>
                        <a:rPr lang="fr-FR" sz="3300" dirty="0"/>
                        <a:t>CLIENT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NumCli</a:t>
                      </a:r>
                      <a:endParaRPr lang="fr-FR" sz="33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NomCli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158345435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PrénomCli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622897265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MèlCli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835273359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SexeCli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VilleCli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AdRueCli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CPCli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PaysCli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44853789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F9FEB29-1EB1-C64A-EEF4-D05BC6379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07819"/>
              </p:ext>
            </p:extLst>
          </p:nvPr>
        </p:nvGraphicFramePr>
        <p:xfrm>
          <a:off x="10665406" y="11682889"/>
          <a:ext cx="2955639" cy="529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3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77337">
                <a:tc>
                  <a:txBody>
                    <a:bodyPr/>
                    <a:lstStyle/>
                    <a:p>
                      <a:r>
                        <a:rPr lang="fr-FR" sz="3300" dirty="0"/>
                        <a:t>RESERVATION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NumRes</a:t>
                      </a:r>
                      <a:endParaRPr lang="fr-FR" sz="33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NbChambreRes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NbNuitRes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DateDebRes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DateFinRes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AnnuléRes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NumCli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200710800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203C005-B7E3-275E-CB6E-C927298DB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13249"/>
              </p:ext>
            </p:extLst>
          </p:nvPr>
        </p:nvGraphicFramePr>
        <p:xfrm>
          <a:off x="17790173" y="1858123"/>
          <a:ext cx="3111639" cy="727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63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80724">
                <a:tc>
                  <a:txBody>
                    <a:bodyPr/>
                    <a:lstStyle/>
                    <a:p>
                      <a:r>
                        <a:rPr lang="fr-FR" sz="3300" dirty="0" err="1"/>
                        <a:t>Hotel</a:t>
                      </a:r>
                      <a:endParaRPr lang="fr-FR" sz="3300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  <a:endParaRPr lang="fr-FR" sz="33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NomHotel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992328301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DateCréation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748143403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AdRueHotel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431192399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CPHotel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145206824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VilleHotel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453215201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TelHotel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NomRespHotel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CategorieHotel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039450494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NbCh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87774748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895A2D2-2B08-C14F-A7D4-1A680B79E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51120"/>
              </p:ext>
            </p:extLst>
          </p:nvPr>
        </p:nvGraphicFramePr>
        <p:xfrm>
          <a:off x="25514266" y="2750939"/>
          <a:ext cx="3441652" cy="331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65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80724">
                <a:tc>
                  <a:txBody>
                    <a:bodyPr/>
                    <a:lstStyle/>
                    <a:p>
                      <a:r>
                        <a:rPr lang="fr-FR" sz="3300" dirty="0"/>
                        <a:t>Tarif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PrixHT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NbChambreTyp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470607224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NumTyp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5A00E7C-4778-D9B8-36B7-33EEE005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42926"/>
              </p:ext>
            </p:extLst>
          </p:nvPr>
        </p:nvGraphicFramePr>
        <p:xfrm>
          <a:off x="31726910" y="6238467"/>
          <a:ext cx="2955639" cy="272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3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80724">
                <a:tc>
                  <a:txBody>
                    <a:bodyPr/>
                    <a:lstStyle/>
                    <a:p>
                      <a:r>
                        <a:rPr lang="fr-FR" sz="3300" dirty="0" err="1"/>
                        <a:t>TypeChambre</a:t>
                      </a:r>
                      <a:endParaRPr lang="fr-FR" sz="3300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u="sng" dirty="0" err="1"/>
                        <a:t>NumType</a:t>
                      </a:r>
                      <a:endParaRPr lang="fr-FR" sz="3300" u="sng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dirty="0" err="1"/>
                        <a:t>LibelléType</a:t>
                      </a:r>
                      <a:endParaRPr lang="fr-FR" sz="3300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dirty="0"/>
                        <a:t>Fumeur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DF317EFB-319B-8A27-358C-A0876CA1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0776"/>
              </p:ext>
            </p:extLst>
          </p:nvPr>
        </p:nvGraphicFramePr>
        <p:xfrm>
          <a:off x="31748039" y="10261287"/>
          <a:ext cx="2955639" cy="272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3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80724">
                <a:tc>
                  <a:txBody>
                    <a:bodyPr/>
                    <a:lstStyle/>
                    <a:p>
                      <a:r>
                        <a:rPr lang="fr-FR" sz="3300" dirty="0"/>
                        <a:t>Réduction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u="sng" dirty="0" err="1"/>
                        <a:t>TxRéduction</a:t>
                      </a:r>
                      <a:endParaRPr lang="fr-FR" sz="3300" u="sng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dirty="0" err="1"/>
                        <a:t>NumType</a:t>
                      </a:r>
                      <a:endParaRPr lang="fr-FR" sz="3300" dirty="0"/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80724">
                <a:tc>
                  <a:txBody>
                    <a:bodyPr/>
                    <a:lstStyle/>
                    <a:p>
                      <a:r>
                        <a:rPr lang="fr-FR" sz="3300" dirty="0"/>
                        <a:t>Période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90721EF7-6921-32DA-5D7A-3DC5D3E23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3426"/>
              </p:ext>
            </p:extLst>
          </p:nvPr>
        </p:nvGraphicFramePr>
        <p:xfrm>
          <a:off x="17080678" y="11000032"/>
          <a:ext cx="3587991" cy="397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991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80724">
                <a:tc>
                  <a:txBody>
                    <a:bodyPr/>
                    <a:lstStyle/>
                    <a:p>
                      <a:r>
                        <a:rPr lang="fr-FR" sz="3300" dirty="0"/>
                        <a:t>Planning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NumChambre</a:t>
                      </a:r>
                      <a:endParaRPr lang="fr-FR" sz="33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617277950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NbPersonne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52647721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NumRes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394005403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7F5D4DF9-9AB7-250C-B261-49C0AB0D5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02020"/>
              </p:ext>
            </p:extLst>
          </p:nvPr>
        </p:nvGraphicFramePr>
        <p:xfrm>
          <a:off x="24319061" y="9837701"/>
          <a:ext cx="2955639" cy="660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3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668308">
                <a:tc>
                  <a:txBody>
                    <a:bodyPr/>
                    <a:lstStyle/>
                    <a:p>
                      <a:r>
                        <a:rPr lang="fr-FR" sz="2800" dirty="0"/>
                        <a:t>Chambre</a:t>
                      </a:r>
                    </a:p>
                  </a:txBody>
                  <a:tcPr marL="162560" marR="162560" marT="81281" marB="81281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NumChambre</a:t>
                      </a:r>
                      <a:endParaRPr lang="fr-FR" sz="33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NomChambre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1158345435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ChBain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622897265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ChDouche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835273359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ChWC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ChCouchage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  <a:tr h="65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NumTyp</a:t>
                      </a:r>
                      <a:endParaRPr lang="fr-FR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47" marR="13547" marT="13547" marB="0" anchor="b"/>
                </a:tc>
                <a:extLst>
                  <a:ext uri="{0D108BD9-81ED-4DB2-BD59-A6C34878D82A}">
                    <a16:rowId xmlns:a16="http://schemas.microsoft.com/office/drawing/2014/main" val="448537896"/>
                  </a:ext>
                </a:extLst>
              </a:tr>
            </a:tbl>
          </a:graphicData>
        </a:graphic>
      </p:graphicFrame>
      <p:sp>
        <p:nvSpPr>
          <p:cNvPr id="17" name="Ellipse 16">
            <a:extLst>
              <a:ext uri="{FF2B5EF4-FFF2-40B4-BE49-F238E27FC236}">
                <a16:creationId xmlns:a16="http://schemas.microsoft.com/office/drawing/2014/main" id="{EF53D8B5-A48B-13FD-8012-7A0E57187985}"/>
              </a:ext>
            </a:extLst>
          </p:cNvPr>
          <p:cNvSpPr/>
          <p:nvPr/>
        </p:nvSpPr>
        <p:spPr>
          <a:xfrm>
            <a:off x="9016757" y="10259609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C917A68-1D19-324F-464D-61A27B267625}"/>
              </a:ext>
            </a:extLst>
          </p:cNvPr>
          <p:cNvSpPr/>
          <p:nvPr/>
        </p:nvSpPr>
        <p:spPr>
          <a:xfrm>
            <a:off x="24089012" y="10659950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4289562-5A83-C6A9-60D6-AC52E47C4D27}"/>
              </a:ext>
            </a:extLst>
          </p:cNvPr>
          <p:cNvSpPr/>
          <p:nvPr/>
        </p:nvSpPr>
        <p:spPr>
          <a:xfrm>
            <a:off x="29368656" y="5785449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11F28F7-CDB6-BABB-E724-4A491E5DBCEE}"/>
              </a:ext>
            </a:extLst>
          </p:cNvPr>
          <p:cNvSpPr/>
          <p:nvPr/>
        </p:nvSpPr>
        <p:spPr>
          <a:xfrm>
            <a:off x="47203271" y="15036182"/>
            <a:ext cx="320000" cy="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1"/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8258687-C83D-695B-122C-59147A6AF7E1}"/>
              </a:ext>
            </a:extLst>
          </p:cNvPr>
          <p:cNvCxnSpPr>
            <a:cxnSpLocks/>
            <a:stCxn id="15" idx="6"/>
            <a:endCxn id="32" idx="2"/>
          </p:cNvCxnSpPr>
          <p:nvPr/>
        </p:nvCxnSpPr>
        <p:spPr>
          <a:xfrm>
            <a:off x="5725509" y="3789405"/>
            <a:ext cx="521143" cy="460639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730651BF-DD81-C5A5-AA32-470F4BF7A218}"/>
              </a:ext>
            </a:extLst>
          </p:cNvPr>
          <p:cNvCxnSpPr>
            <a:cxnSpLocks/>
            <a:stCxn id="16" idx="2"/>
            <a:endCxn id="39" idx="6"/>
          </p:cNvCxnSpPr>
          <p:nvPr/>
        </p:nvCxnSpPr>
        <p:spPr>
          <a:xfrm rot="10800000" flipV="1">
            <a:off x="9316463" y="3831630"/>
            <a:ext cx="910845" cy="46353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DB9B3451-E0FB-B6C4-6817-86A95BD93967}"/>
              </a:ext>
            </a:extLst>
          </p:cNvPr>
          <p:cNvCxnSpPr>
            <a:cxnSpLocks/>
            <a:stCxn id="17" idx="6"/>
            <a:endCxn id="78" idx="2"/>
          </p:cNvCxnSpPr>
          <p:nvPr/>
        </p:nvCxnSpPr>
        <p:spPr>
          <a:xfrm>
            <a:off x="9336757" y="10419609"/>
            <a:ext cx="1269831" cy="222422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EC3990BD-09B9-4689-F9A7-FB7B92171EB4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rot="10800000">
            <a:off x="13630685" y="12748423"/>
            <a:ext cx="3400821" cy="192932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3426DF17-2132-30ED-EBBE-8B38E75893E9}"/>
              </a:ext>
            </a:extLst>
          </p:cNvPr>
          <p:cNvCxnSpPr>
            <a:cxnSpLocks/>
            <a:stCxn id="20" idx="2"/>
            <a:endCxn id="73" idx="2"/>
          </p:cNvCxnSpPr>
          <p:nvPr/>
        </p:nvCxnSpPr>
        <p:spPr>
          <a:xfrm rot="10800000" flipH="1">
            <a:off x="17060049" y="2815133"/>
            <a:ext cx="667988" cy="9197789"/>
          </a:xfrm>
          <a:prstGeom prst="bentConnector3">
            <a:avLst>
              <a:gd name="adj1" fmla="val -17525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62F93645-CBF9-7AD5-0438-8EB8C6BD2949}"/>
              </a:ext>
            </a:extLst>
          </p:cNvPr>
          <p:cNvCxnSpPr>
            <a:cxnSpLocks/>
            <a:stCxn id="57" idx="2"/>
            <a:endCxn id="54" idx="6"/>
          </p:cNvCxnSpPr>
          <p:nvPr/>
        </p:nvCxnSpPr>
        <p:spPr>
          <a:xfrm rot="10800000">
            <a:off x="5763681" y="13110959"/>
            <a:ext cx="4855708" cy="359932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E529D6F5-8D55-E672-9EC6-E1C830B61CED}"/>
              </a:ext>
            </a:extLst>
          </p:cNvPr>
          <p:cNvCxnSpPr>
            <a:cxnSpLocks/>
            <a:stCxn id="21" idx="2"/>
            <a:endCxn id="51" idx="6"/>
          </p:cNvCxnSpPr>
          <p:nvPr/>
        </p:nvCxnSpPr>
        <p:spPr>
          <a:xfrm rot="10800000">
            <a:off x="21014227" y="2895133"/>
            <a:ext cx="3260535" cy="1265057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23EA32F2-5677-41B4-6A83-F6BC10233F12}"/>
              </a:ext>
            </a:extLst>
          </p:cNvPr>
          <p:cNvCxnSpPr>
            <a:cxnSpLocks/>
            <a:stCxn id="66" idx="2"/>
            <a:endCxn id="51" idx="6"/>
          </p:cNvCxnSpPr>
          <p:nvPr/>
        </p:nvCxnSpPr>
        <p:spPr>
          <a:xfrm rot="10800000">
            <a:off x="21014226" y="2895133"/>
            <a:ext cx="4410782" cy="225530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D6254161-B19A-D692-DE98-406FC6A3F5D5}"/>
              </a:ext>
            </a:extLst>
          </p:cNvPr>
          <p:cNvCxnSpPr>
            <a:cxnSpLocks/>
            <a:stCxn id="26" idx="6"/>
            <a:endCxn id="27" idx="6"/>
          </p:cNvCxnSpPr>
          <p:nvPr/>
        </p:nvCxnSpPr>
        <p:spPr>
          <a:xfrm flipH="1" flipV="1">
            <a:off x="34725126" y="7113373"/>
            <a:ext cx="99722" cy="4885556"/>
          </a:xfrm>
          <a:prstGeom prst="bentConnector3">
            <a:avLst>
              <a:gd name="adj1" fmla="val -6738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81D953EE-5E66-A0D2-3ED0-3A0EC132D74D}"/>
              </a:ext>
            </a:extLst>
          </p:cNvPr>
          <p:cNvCxnSpPr>
            <a:cxnSpLocks/>
            <a:stCxn id="24" idx="6"/>
            <a:endCxn id="88" idx="2"/>
          </p:cNvCxnSpPr>
          <p:nvPr/>
        </p:nvCxnSpPr>
        <p:spPr>
          <a:xfrm>
            <a:off x="28986447" y="5710065"/>
            <a:ext cx="2538235" cy="161053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683212FF-0948-53D7-39F6-4EF8F698DC59}"/>
              </a:ext>
            </a:extLst>
          </p:cNvPr>
          <p:cNvCxnSpPr>
            <a:cxnSpLocks/>
            <a:stCxn id="22" idx="6"/>
            <a:endCxn id="88" idx="2"/>
          </p:cNvCxnSpPr>
          <p:nvPr/>
        </p:nvCxnSpPr>
        <p:spPr>
          <a:xfrm flipV="1">
            <a:off x="27323853" y="7320596"/>
            <a:ext cx="4200829" cy="883472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4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</TotalTime>
  <Words>71</Words>
  <Application>Microsoft Office PowerPoint</Application>
  <PresentationFormat>Personnalisé</PresentationFormat>
  <Paragraphs>71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31</cp:revision>
  <dcterms:created xsi:type="dcterms:W3CDTF">2023-03-02T10:37:12Z</dcterms:created>
  <dcterms:modified xsi:type="dcterms:W3CDTF">2023-04-08T10:37:23Z</dcterms:modified>
</cp:coreProperties>
</file>