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FB1CE-3394-21F1-74E9-5AAC835B7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D67F77B-3149-7F89-853B-DCF398789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1510DD-BC6F-9A40-D2E3-29F663D0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9353-4D7E-4B5E-B724-88265EDC824A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0742EA-C9E6-96F5-8AC0-058BB6E7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2C1E79-B627-A28D-6944-7BA83F36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35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7E29D-51E3-4574-953B-DE028C1D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677D54-FCAB-2DA7-2E33-EA166F0BA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2EB1A0-A032-58E2-110E-B54E8F86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9353-4D7E-4B5E-B724-88265EDC824A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9B05CB-149A-C433-321F-E4139932C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109BEE-B530-7C15-72A6-C5ADDF60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85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2BB948C-492B-D773-C57A-A032A2D3B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8ADF13-8582-83C9-DCB2-6E2D25F5E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893C3C-6339-5599-07B6-3016F954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9353-4D7E-4B5E-B724-88265EDC824A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43D7F2-E4EB-2529-6C98-2358F7D3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1ED909-CFBA-4CC0-4368-E830F4A1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85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9FC086-3A72-6C6C-2AA2-984F78851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A3AAD8-41FA-3FEF-E65F-A3731EBD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38A2EB-3FD3-32F1-E241-652A5F05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9353-4D7E-4B5E-B724-88265EDC824A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7BCD60-7F26-928C-CCB8-F61F9A48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9A3441-3583-2146-621B-5A570FAA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17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96CDFA-3BB6-6240-2558-32433721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A92D34-E152-00C6-5719-6CDC1331E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6E239B-40E3-FBA0-A2F7-D95C87C9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9353-4D7E-4B5E-B724-88265EDC824A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AFE581-34C7-E495-7575-B4E626AD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068A3-17F3-0436-61E7-83E5BA74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34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B06E9F-F05D-4A72-C916-26E08968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C1AE24-5535-E5E2-06ED-9AE924DDD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FA6789-7F4A-DB73-1746-DD83B38FF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207C80-D9FC-EDF0-6A90-761A385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9353-4D7E-4B5E-B724-88265EDC824A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A4F97B-FE2A-6074-83AC-6B11968A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234FA7-F4FB-1744-F3DF-DEC01B6E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90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831207-2AC8-BB13-1A7C-9C542885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6E9933-ABE9-C143-D30F-30C5A5221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FA542C-E048-EB28-2DB5-5AF1F6DA3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F9FDEB-FE65-66D2-7B7F-CB83EEE4C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2592A2-3980-ABC7-135F-C8B043747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35E483C-FC9A-ABD1-1961-10AFAFCA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9353-4D7E-4B5E-B724-88265EDC824A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92DD755-A170-5EE4-B1FF-46358F63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4943F80-762F-6614-E5CE-8C9989C3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40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C7D14-9B08-AAF0-F068-8E87B18F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8527EF-0430-458B-F081-286BB0B6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9353-4D7E-4B5E-B724-88265EDC824A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0D0E244-2AFE-0C7E-E579-AC33F5905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ED8C96-5FA6-5224-24F1-B69A40BF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17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0A1093E-4802-1507-4435-B71CD5BD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9353-4D7E-4B5E-B724-88265EDC824A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80E1401-785E-500C-FD1A-D9AC969F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13492F-C3EF-A721-2348-7C9F55B23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19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E2101C-8035-060A-BC93-897A84B1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ABA133-F614-D115-C76A-310079E94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72F633C-C535-A1D7-E3A2-E5FEA6A05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B758C5-BF31-19DD-510C-95EA3364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9353-4D7E-4B5E-B724-88265EDC824A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50BAA1-5CC0-3176-7B9C-514B8F50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8808D8-2A6A-66E6-38BD-0DC440C2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47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C040D0-DE5B-76F4-A27E-F661BF4C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5B765BD-4BFA-7F56-9C26-9E71EA31BD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479DF1-4A51-68A5-2DBE-9B6C51FF4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1A5067-94B0-1827-0E26-7EF019F8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9353-4D7E-4B5E-B724-88265EDC824A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E50CEE-E479-5A70-F02C-88428F82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10AAB9-55FC-E785-9AB3-A084843F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05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9F2FC5-12D1-CC4D-61AA-A89AD20F5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31DBC7-7BF2-1D8B-0652-445361255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389D3F-545B-EF87-D109-912C03DA9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29353-4D7E-4B5E-B724-88265EDC824A}" type="datetimeFigureOut">
              <a:rPr lang="fr-FR" smtClean="0"/>
              <a:t>02/03/2023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4DF4E8-ED1B-4CC1-E2BA-C4C519D97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DA85FA-1CED-3A26-7A12-2429FEE68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09333-C537-4017-AA46-48F6D05DD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0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Ellipse 55">
            <a:extLst>
              <a:ext uri="{FF2B5EF4-FFF2-40B4-BE49-F238E27FC236}">
                <a16:creationId xmlns:a16="http://schemas.microsoft.com/office/drawing/2014/main" id="{2D81F639-17BF-1971-E70F-C37D17C43C68}"/>
              </a:ext>
            </a:extLst>
          </p:cNvPr>
          <p:cNvSpPr/>
          <p:nvPr/>
        </p:nvSpPr>
        <p:spPr>
          <a:xfrm>
            <a:off x="9629005" y="428346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1892C5-8922-F7DC-C50E-0831299D181C}"/>
              </a:ext>
            </a:extLst>
          </p:cNvPr>
          <p:cNvSpPr/>
          <p:nvPr/>
        </p:nvSpPr>
        <p:spPr>
          <a:xfrm>
            <a:off x="2092035" y="2189015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54DFAB5-9EE1-0C78-FEC3-D0FF6B162360}"/>
              </a:ext>
            </a:extLst>
          </p:cNvPr>
          <p:cNvSpPr/>
          <p:nvPr/>
        </p:nvSpPr>
        <p:spPr>
          <a:xfrm>
            <a:off x="2985722" y="3696851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60107D6-F863-142A-4694-D9C20D8E8A0A}"/>
              </a:ext>
            </a:extLst>
          </p:cNvPr>
          <p:cNvSpPr/>
          <p:nvPr/>
        </p:nvSpPr>
        <p:spPr>
          <a:xfrm>
            <a:off x="4622812" y="3962934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972014B-30E4-1F2B-3B82-B6900E0D7967}"/>
              </a:ext>
            </a:extLst>
          </p:cNvPr>
          <p:cNvSpPr/>
          <p:nvPr/>
        </p:nvSpPr>
        <p:spPr>
          <a:xfrm>
            <a:off x="5523356" y="501428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3261974-3802-0BAC-1B6E-6BDE026AB2D4}"/>
              </a:ext>
            </a:extLst>
          </p:cNvPr>
          <p:cNvSpPr/>
          <p:nvPr/>
        </p:nvSpPr>
        <p:spPr>
          <a:xfrm>
            <a:off x="5428116" y="2711916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8F36DF3-9F32-D2B1-363E-84AF9CBC950B}"/>
              </a:ext>
            </a:extLst>
          </p:cNvPr>
          <p:cNvSpPr/>
          <p:nvPr/>
        </p:nvSpPr>
        <p:spPr>
          <a:xfrm>
            <a:off x="7063629" y="2330104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12CDCE4-1F04-624B-870F-04BA78225112}"/>
              </a:ext>
            </a:extLst>
          </p:cNvPr>
          <p:cNvSpPr/>
          <p:nvPr/>
        </p:nvSpPr>
        <p:spPr>
          <a:xfrm>
            <a:off x="7564769" y="245580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7DBE86C-F19B-AA16-EE16-F0D08E3610A9}"/>
              </a:ext>
            </a:extLst>
          </p:cNvPr>
          <p:cNvSpPr/>
          <p:nvPr/>
        </p:nvSpPr>
        <p:spPr>
          <a:xfrm>
            <a:off x="10167048" y="243490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BF9E316-4000-1168-7BC2-8A08DA646762}"/>
              </a:ext>
            </a:extLst>
          </p:cNvPr>
          <p:cNvSpPr/>
          <p:nvPr/>
        </p:nvSpPr>
        <p:spPr>
          <a:xfrm>
            <a:off x="4622812" y="2208781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23DDD50-E60D-F11C-E057-B881A4C56337}"/>
              </a:ext>
            </a:extLst>
          </p:cNvPr>
          <p:cNvSpPr/>
          <p:nvPr/>
        </p:nvSpPr>
        <p:spPr>
          <a:xfrm>
            <a:off x="11850375" y="3134701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E45DC0FC-F285-C8E8-7570-BE506560A090}"/>
              </a:ext>
            </a:extLst>
          </p:cNvPr>
          <p:cNvGraphicFramePr>
            <a:graphicFrameLocks noGrp="1"/>
          </p:cNvGraphicFramePr>
          <p:nvPr/>
        </p:nvGraphicFramePr>
        <p:xfrm>
          <a:off x="544945" y="1734892"/>
          <a:ext cx="16625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 err="1"/>
                        <a:t>N°Client</a:t>
                      </a:r>
                      <a:endParaRPr lang="fr-F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Prénom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Ad_Rue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40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Ad_Code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8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Ad_Ville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37896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71957779-F4D7-39DC-A533-BF922BFF8B2C}"/>
              </a:ext>
            </a:extLst>
          </p:cNvPr>
          <p:cNvGraphicFramePr>
            <a:graphicFrameLocks noGrp="1"/>
          </p:cNvGraphicFramePr>
          <p:nvPr/>
        </p:nvGraphicFramePr>
        <p:xfrm>
          <a:off x="5638811" y="4587875"/>
          <a:ext cx="166254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CATEGORIE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 err="1"/>
                        <a:t>N°Catégorie</a:t>
                      </a:r>
                      <a:endParaRPr lang="fr-F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Lib_Catégorie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FCAF25F8-591C-B74E-FA17-BE281D6D3664}"/>
              </a:ext>
            </a:extLst>
          </p:cNvPr>
          <p:cNvGraphicFramePr>
            <a:graphicFrameLocks noGrp="1"/>
          </p:cNvGraphicFramePr>
          <p:nvPr/>
        </p:nvGraphicFramePr>
        <p:xfrm>
          <a:off x="3075722" y="1762601"/>
          <a:ext cx="16625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COMPTE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 err="1"/>
                        <a:t>N°Compte</a:t>
                      </a:r>
                      <a:endParaRPr lang="fr-F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Date_Création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Type_Extrait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Fiscalité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24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N°Client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9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N°Catégorie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720118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EE09767-2F2F-7141-60A7-A25E0CF375C3}"/>
              </a:ext>
            </a:extLst>
          </p:cNvPr>
          <p:cNvGraphicFramePr>
            <a:graphicFrameLocks noGrp="1"/>
          </p:cNvGraphicFramePr>
          <p:nvPr/>
        </p:nvGraphicFramePr>
        <p:xfrm>
          <a:off x="7735259" y="1961048"/>
          <a:ext cx="20182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2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 err="1"/>
                        <a:t>N°Opération</a:t>
                      </a:r>
                      <a:endParaRPr lang="fr-F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Date_Opération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Sens_Opération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27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Quantité_Négociée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47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Cours_Négocié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00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Code_Valeur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61862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E8BD283-DD5B-EEA1-B00A-C1795C9F10E1}"/>
              </a:ext>
            </a:extLst>
          </p:cNvPr>
          <p:cNvGraphicFramePr>
            <a:graphicFrameLocks noGrp="1"/>
          </p:cNvGraphicFramePr>
          <p:nvPr/>
        </p:nvGraphicFramePr>
        <p:xfrm>
          <a:off x="10280078" y="1944211"/>
          <a:ext cx="17502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297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VALEUR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 err="1"/>
                        <a:t>Code_Valeur</a:t>
                      </a:r>
                      <a:endParaRPr lang="fr-F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Libellé_Valeur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Nominal_Valeur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Date_Emission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450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Date_Echéance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47483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58F7C655-3D0A-DF9D-D331-85C8F5CF237D}"/>
              </a:ext>
            </a:extLst>
          </p:cNvPr>
          <p:cNvGraphicFramePr>
            <a:graphicFrameLocks noGrp="1"/>
          </p:cNvGraphicFramePr>
          <p:nvPr/>
        </p:nvGraphicFramePr>
        <p:xfrm>
          <a:off x="5523356" y="1868322"/>
          <a:ext cx="16625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5">
                  <a:extLst>
                    <a:ext uri="{9D8B030D-6E8A-4147-A177-3AD203B41FA5}">
                      <a16:colId xmlns:a16="http://schemas.microsoft.com/office/drawing/2014/main" val="110629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AFFECTER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33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 err="1"/>
                        <a:t>N°Opération</a:t>
                      </a:r>
                      <a:endParaRPr lang="fr-F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6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u="sng" dirty="0" err="1"/>
                        <a:t>N°_Compte</a:t>
                      </a:r>
                      <a:endParaRPr lang="fr-FR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41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Quantité_Aff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858529"/>
                  </a:ext>
                </a:extLst>
              </a:tr>
            </a:tbl>
          </a:graphicData>
        </a:graphic>
      </p:graphicFrame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98AB07BC-60BD-15C0-A14A-0A264CAAADD2}"/>
              </a:ext>
            </a:extLst>
          </p:cNvPr>
          <p:cNvCxnSpPr>
            <a:stCxn id="13" idx="2"/>
            <a:endCxn id="12" idx="6"/>
          </p:cNvCxnSpPr>
          <p:nvPr/>
        </p:nvCxnSpPr>
        <p:spPr>
          <a:xfrm rot="10800000">
            <a:off x="2272036" y="2279015"/>
            <a:ext cx="713687" cy="15078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32BB11C1-113D-F343-0D57-8F0597E75090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4802812" y="4052934"/>
            <a:ext cx="720544" cy="10513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F4A7A398-AE23-A87B-2F8B-08AF539D1F18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7243629" y="2420104"/>
            <a:ext cx="436129" cy="1256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F2EAF5C6-3F7D-8175-614E-2FA178C68690}"/>
              </a:ext>
            </a:extLst>
          </p:cNvPr>
          <p:cNvCxnSpPr>
            <a:cxnSpLocks/>
            <a:stCxn id="19" idx="2"/>
            <a:endCxn id="56" idx="6"/>
          </p:cNvCxnSpPr>
          <p:nvPr/>
        </p:nvCxnSpPr>
        <p:spPr>
          <a:xfrm rot="10800000" flipV="1">
            <a:off x="9809006" y="2524909"/>
            <a:ext cx="358043" cy="18485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4F91F790-2B15-1E73-BB2B-D617E8B205A9}"/>
              </a:ext>
            </a:extLst>
          </p:cNvPr>
          <p:cNvCxnSpPr>
            <a:cxnSpLocks/>
            <a:stCxn id="16" idx="2"/>
            <a:endCxn id="37" idx="6"/>
          </p:cNvCxnSpPr>
          <p:nvPr/>
        </p:nvCxnSpPr>
        <p:spPr>
          <a:xfrm rot="10800000">
            <a:off x="4802812" y="2298782"/>
            <a:ext cx="625304" cy="503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re 1">
            <a:extLst>
              <a:ext uri="{FF2B5EF4-FFF2-40B4-BE49-F238E27FC236}">
                <a16:creationId xmlns:a16="http://schemas.microsoft.com/office/drawing/2014/main" id="{F70E5216-51A0-1A43-6A6D-8812609E6F7B}"/>
              </a:ext>
            </a:extLst>
          </p:cNvPr>
          <p:cNvSpPr txBox="1">
            <a:spLocks/>
          </p:cNvSpPr>
          <p:nvPr/>
        </p:nvSpPr>
        <p:spPr>
          <a:xfrm>
            <a:off x="1524000" y="249644"/>
            <a:ext cx="9144000" cy="6416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2009</a:t>
            </a:r>
          </a:p>
        </p:txBody>
      </p:sp>
    </p:spTree>
    <p:extLst>
      <p:ext uri="{BB962C8B-B14F-4D97-AF65-F5344CB8AC3E}">
        <p14:creationId xmlns:p14="http://schemas.microsoft.com/office/powerpoint/2010/main" val="7844682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Grand écran</PresentationFormat>
  <Paragraphs>35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PARLANT François</dc:creator>
  <cp:lastModifiedBy>PARLANT François</cp:lastModifiedBy>
  <cp:revision>1</cp:revision>
  <dcterms:created xsi:type="dcterms:W3CDTF">2023-03-02T10:37:12Z</dcterms:created>
  <dcterms:modified xsi:type="dcterms:W3CDTF">2023-03-02T10:37:30Z</dcterms:modified>
</cp:coreProperties>
</file>