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D7026-7183-91C9-EA6F-4434E24EF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77F8E9-EEE3-5F13-3789-8BDD9D9C1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81FC9C-62C9-1F75-A683-2A950144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D10-7815-42F2-90C9-71E9FA2E19B3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D50FF1-5510-2721-BA5F-3675AC4D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44E660-3641-5393-B7EF-E063A855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FDB-60C5-49DE-A650-C4666C5FA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83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6E7D3-8B5C-26A9-977E-BA0E343A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379298-8011-5B74-4834-17A8C4405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CB88AA-842C-E03A-C132-90AE7377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D10-7815-42F2-90C9-71E9FA2E19B3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697FDE-791E-1D35-94B1-0903AD23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3E2FB8-ACB0-EE4F-24D8-70537495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FDB-60C5-49DE-A650-C4666C5FA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93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F8A250-3471-DC17-FCDE-C6F106B48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568255-9ECC-6285-DBA0-846EBC062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7B5EE0-E5F5-215C-E1AF-33AE2E94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D10-7815-42F2-90C9-71E9FA2E19B3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2FCB15-5CB1-E963-F026-FBC9A067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A1D4B-BBCD-A16B-8A35-9373E573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FDB-60C5-49DE-A650-C4666C5FA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09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1D710-814E-56CE-A3DB-266A3DCE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A305C-9462-C651-9392-264DCAC6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2E4E5-E3C3-46BB-A7AF-6D23B682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D10-7815-42F2-90C9-71E9FA2E19B3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2CC863-26A5-ADCA-1C7F-C2932459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921EE8-794B-8B44-D94B-EC977E22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FDB-60C5-49DE-A650-C4666C5FA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27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A77C3-3358-5871-E735-73FFAEA4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C432AA-0E7B-C5C9-EC15-259A29566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F18FC1-DFAC-0488-8529-6CA6802E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D10-7815-42F2-90C9-71E9FA2E19B3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7CCB2-A566-AABD-ACDF-FB95A333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1B4C85-4538-0BCC-584D-74EC2FC7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FDB-60C5-49DE-A650-C4666C5FA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39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F5FDC-8F01-1CBC-05C4-8475B82F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2ECB0-C223-DECC-97B1-69E9C569D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562C68-8921-AE77-E1F8-37A8C21CD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6BB842-60AE-D2FA-28FD-210A3497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D10-7815-42F2-90C9-71E9FA2E19B3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C85341-9BD3-607A-9483-5A7E9469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7B989E-7BD2-5998-824E-DB8E78B9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FDB-60C5-49DE-A650-C4666C5FA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15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9DFC5-A38C-E1A4-D7F4-EF2E692B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E0FEB1-A727-D68C-2EB0-84127B83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F4EC91-B5D9-C385-E7A8-99E882691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B73D5A-37EC-5860-640B-823AC97FA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A5DF30-3467-692F-B58E-3477868B4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B16E5A-CFA0-0E8B-B643-6B9E6829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D10-7815-42F2-90C9-71E9FA2E19B3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B3D411-5163-0D8B-D667-5705BDD7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7C3E22-3CED-85CD-FC09-15E568E9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FDB-60C5-49DE-A650-C4666C5FA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26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FFD58-1D2E-B1C6-C346-2A8D6742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1EDDC9-BE0B-95D3-6187-C037887E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D10-7815-42F2-90C9-71E9FA2E19B3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122C27-8BAC-F471-20BA-D26FF19E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8B4A58-BE68-C2D3-B100-4DFFE03C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FDB-60C5-49DE-A650-C4666C5FA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63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C22BB8-3D1A-184A-5482-1D1F8A3A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D10-7815-42F2-90C9-71E9FA2E19B3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BC9424-6DF0-D9DB-5C71-8AA74BD6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B4F4F8-D367-D452-95B4-A7D2F98E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FDB-60C5-49DE-A650-C4666C5FA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53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FA773-0FC0-9101-69E1-CDD7B08E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8F2273-8E19-CDC3-CAA6-28513081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F29F67-D799-1AA2-7041-2E37D5A59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0C3206-0F92-E31D-0CA1-77AACDF4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D10-7815-42F2-90C9-71E9FA2E19B3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C6153C-5491-8C02-6F78-A56D3A33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4D46B9-1AD7-7124-A839-BA4C10FD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FDB-60C5-49DE-A650-C4666C5FA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23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14150-31B9-0C57-FFC3-BD8A7DA0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B4D634-EA03-AD8E-1DA9-967338193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A7BAFD-D1F0-9F7B-1E17-F10073E6C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BA43-C703-216A-92FA-328EE100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4D10-7815-42F2-90C9-71E9FA2E19B3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F8A4ED-2590-BA88-14CA-68559A36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34A4B8-AD82-AC10-C92B-396C11BC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FDB-60C5-49DE-A650-C4666C5FA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55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EDA696-D792-FF76-8433-3D27B7AF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4FD056-1316-3075-9890-834BD147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D4B2AE-6872-A665-4813-C6CED6101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34D10-7815-42F2-90C9-71E9FA2E19B3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335FA0-6CE8-03E3-DB5D-C3A2588D5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ECF907-9AC1-596B-35A2-A4450384B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0FDB-60C5-49DE-A650-C4666C5FA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48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Ellipse 117">
            <a:extLst>
              <a:ext uri="{FF2B5EF4-FFF2-40B4-BE49-F238E27FC236}">
                <a16:creationId xmlns:a16="http://schemas.microsoft.com/office/drawing/2014/main" id="{670D4669-F2C2-5A7A-E9A2-89D9EDB19168}"/>
              </a:ext>
            </a:extLst>
          </p:cNvPr>
          <p:cNvSpPr/>
          <p:nvPr/>
        </p:nvSpPr>
        <p:spPr>
          <a:xfrm>
            <a:off x="11593077" y="149999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C51D5B7A-439A-75DF-B6D7-993512E1F800}"/>
              </a:ext>
            </a:extLst>
          </p:cNvPr>
          <p:cNvSpPr/>
          <p:nvPr/>
        </p:nvSpPr>
        <p:spPr>
          <a:xfrm>
            <a:off x="2191818" y="617864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5533706-1A0D-EB74-3296-F841506307CB}"/>
              </a:ext>
            </a:extLst>
          </p:cNvPr>
          <p:cNvSpPr/>
          <p:nvPr/>
        </p:nvSpPr>
        <p:spPr>
          <a:xfrm>
            <a:off x="9722242" y="487024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D97BD4FA-438F-B088-D2BE-F1C5CECFD664}"/>
              </a:ext>
            </a:extLst>
          </p:cNvPr>
          <p:cNvSpPr/>
          <p:nvPr/>
        </p:nvSpPr>
        <p:spPr>
          <a:xfrm>
            <a:off x="9722242" y="478083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D8390463-6C9D-290A-5EB0-3F0521D69E3A}"/>
              </a:ext>
            </a:extLst>
          </p:cNvPr>
          <p:cNvSpPr/>
          <p:nvPr/>
        </p:nvSpPr>
        <p:spPr>
          <a:xfrm>
            <a:off x="9722242" y="492363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BF9E316-4000-1168-7BC2-8A08DA646762}"/>
              </a:ext>
            </a:extLst>
          </p:cNvPr>
          <p:cNvSpPr/>
          <p:nvPr/>
        </p:nvSpPr>
        <p:spPr>
          <a:xfrm>
            <a:off x="2201918" y="331147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2DE41411-03FE-DEFC-66DD-FDECD7EF36A3}"/>
              </a:ext>
            </a:extLst>
          </p:cNvPr>
          <p:cNvSpPr/>
          <p:nvPr/>
        </p:nvSpPr>
        <p:spPr>
          <a:xfrm>
            <a:off x="2201918" y="321872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0D5EBA6-1197-9268-E1E3-DAAF0562E038}"/>
              </a:ext>
            </a:extLst>
          </p:cNvPr>
          <p:cNvSpPr/>
          <p:nvPr/>
        </p:nvSpPr>
        <p:spPr>
          <a:xfrm>
            <a:off x="4440991" y="462755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86CAE87F-571F-0E6B-341A-420A55E0DAAD}"/>
              </a:ext>
            </a:extLst>
          </p:cNvPr>
          <p:cNvSpPr/>
          <p:nvPr/>
        </p:nvSpPr>
        <p:spPr>
          <a:xfrm>
            <a:off x="7203619" y="483847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A9DF67F-95F8-E73A-673C-38C0D5C2A1F7}"/>
              </a:ext>
            </a:extLst>
          </p:cNvPr>
          <p:cNvSpPr/>
          <p:nvPr/>
        </p:nvSpPr>
        <p:spPr>
          <a:xfrm>
            <a:off x="9667295" y="269489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B0CBCCB-32DF-408A-45F7-1CF482D4396A}"/>
              </a:ext>
            </a:extLst>
          </p:cNvPr>
          <p:cNvSpPr/>
          <p:nvPr/>
        </p:nvSpPr>
        <p:spPr>
          <a:xfrm>
            <a:off x="9667295" y="305891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00045828-0F1A-3763-D946-AF84A120FA89}"/>
              </a:ext>
            </a:extLst>
          </p:cNvPr>
          <p:cNvSpPr/>
          <p:nvPr/>
        </p:nvSpPr>
        <p:spPr>
          <a:xfrm>
            <a:off x="4380916" y="148983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48FD562E-2F6C-A749-9936-52AD8455CD2C}"/>
              </a:ext>
            </a:extLst>
          </p:cNvPr>
          <p:cNvSpPr/>
          <p:nvPr/>
        </p:nvSpPr>
        <p:spPr>
          <a:xfrm>
            <a:off x="4380916" y="184841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1E804810-7499-572D-6081-264A8C13C2F6}"/>
              </a:ext>
            </a:extLst>
          </p:cNvPr>
          <p:cNvCxnSpPr>
            <a:cxnSpLocks/>
            <a:stCxn id="81" idx="6"/>
            <a:endCxn id="90" idx="2"/>
          </p:cNvCxnSpPr>
          <p:nvPr/>
        </p:nvCxnSpPr>
        <p:spPr>
          <a:xfrm flipV="1">
            <a:off x="4560916" y="1576708"/>
            <a:ext cx="448579" cy="312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D17E7C25-4F8D-3FB1-5BD2-E1121CEED7A6}"/>
              </a:ext>
            </a:extLst>
          </p:cNvPr>
          <p:cNvSpPr/>
          <p:nvPr/>
        </p:nvSpPr>
        <p:spPr>
          <a:xfrm>
            <a:off x="5009495" y="148670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3B3E1EA0-4863-271E-6585-AFC8DEFC6BE1}"/>
              </a:ext>
            </a:extLst>
          </p:cNvPr>
          <p:cNvSpPr/>
          <p:nvPr/>
        </p:nvSpPr>
        <p:spPr>
          <a:xfrm>
            <a:off x="5009495" y="184528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E644EDE4-1641-C008-B4FF-9833925C9153}"/>
              </a:ext>
            </a:extLst>
          </p:cNvPr>
          <p:cNvCxnSpPr>
            <a:cxnSpLocks/>
            <a:stCxn id="88" idx="6"/>
            <a:endCxn id="91" idx="2"/>
          </p:cNvCxnSpPr>
          <p:nvPr/>
        </p:nvCxnSpPr>
        <p:spPr>
          <a:xfrm flipV="1">
            <a:off x="4560916" y="1935287"/>
            <a:ext cx="448579" cy="312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2D81F639-17BF-1971-E70F-C37D17C43C68}"/>
              </a:ext>
            </a:extLst>
          </p:cNvPr>
          <p:cNvSpPr/>
          <p:nvPr/>
        </p:nvSpPr>
        <p:spPr>
          <a:xfrm>
            <a:off x="9633120" y="233088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1892C5-8922-F7DC-C50E-0831299D181C}"/>
              </a:ext>
            </a:extLst>
          </p:cNvPr>
          <p:cNvSpPr/>
          <p:nvPr/>
        </p:nvSpPr>
        <p:spPr>
          <a:xfrm>
            <a:off x="485834" y="153717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54DFAB5-9EE1-0C78-FEC3-D0FF6B162360}"/>
              </a:ext>
            </a:extLst>
          </p:cNvPr>
          <p:cNvSpPr/>
          <p:nvPr/>
        </p:nvSpPr>
        <p:spPr>
          <a:xfrm>
            <a:off x="502806" y="575696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60107D6-F863-142A-4694-D9C20D8E8A0A}"/>
              </a:ext>
            </a:extLst>
          </p:cNvPr>
          <p:cNvSpPr/>
          <p:nvPr/>
        </p:nvSpPr>
        <p:spPr>
          <a:xfrm>
            <a:off x="2785634" y="222830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972014B-30E4-1F2B-3B82-B6900E0D7967}"/>
              </a:ext>
            </a:extLst>
          </p:cNvPr>
          <p:cNvSpPr/>
          <p:nvPr/>
        </p:nvSpPr>
        <p:spPr>
          <a:xfrm>
            <a:off x="2817144" y="423517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3261974-3802-0BAC-1B6E-6BDE026AB2D4}"/>
              </a:ext>
            </a:extLst>
          </p:cNvPr>
          <p:cNvSpPr/>
          <p:nvPr/>
        </p:nvSpPr>
        <p:spPr>
          <a:xfrm>
            <a:off x="3377683" y="151160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8F36DF3-9F32-D2B1-363E-84AF9CBC950B}"/>
              </a:ext>
            </a:extLst>
          </p:cNvPr>
          <p:cNvSpPr/>
          <p:nvPr/>
        </p:nvSpPr>
        <p:spPr>
          <a:xfrm>
            <a:off x="6528267" y="186555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2CDCE4-1F04-624B-870F-04BA78225112}"/>
              </a:ext>
            </a:extLst>
          </p:cNvPr>
          <p:cNvSpPr/>
          <p:nvPr/>
        </p:nvSpPr>
        <p:spPr>
          <a:xfrm>
            <a:off x="7169445" y="160882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E86C-F19B-AA16-EE16-F0D08E3610A9}"/>
              </a:ext>
            </a:extLst>
          </p:cNvPr>
          <p:cNvSpPr/>
          <p:nvPr/>
        </p:nvSpPr>
        <p:spPr>
          <a:xfrm>
            <a:off x="9990051" y="149999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3DDD50-E60D-F11C-E057-B881A4C56337}"/>
              </a:ext>
            </a:extLst>
          </p:cNvPr>
          <p:cNvSpPr/>
          <p:nvPr/>
        </p:nvSpPr>
        <p:spPr>
          <a:xfrm>
            <a:off x="11706283" y="226140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E45DC0FC-F285-C8E8-7570-BE506560A090}"/>
              </a:ext>
            </a:extLst>
          </p:cNvPr>
          <p:cNvGraphicFramePr>
            <a:graphicFrameLocks noGrp="1"/>
          </p:cNvGraphicFramePr>
          <p:nvPr/>
        </p:nvGraphicFramePr>
        <p:xfrm>
          <a:off x="595745" y="1060636"/>
          <a:ext cx="1662545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CodeAssoc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NomAssoc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1957779-F4D7-39DC-A533-BF922BFF8B2C}"/>
              </a:ext>
            </a:extLst>
          </p:cNvPr>
          <p:cNvGraphicFramePr>
            <a:graphicFrameLocks noGrp="1"/>
          </p:cNvGraphicFramePr>
          <p:nvPr/>
        </p:nvGraphicFramePr>
        <p:xfrm>
          <a:off x="2860646" y="3799768"/>
          <a:ext cx="1662545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OBTENTION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CodeFormateur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CodeDiplome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DateObtention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988333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CAF25F8-591C-B74E-FA17-BE281D6D3664}"/>
              </a:ext>
            </a:extLst>
          </p:cNvPr>
          <p:cNvGraphicFramePr>
            <a:graphicFrameLocks noGrp="1"/>
          </p:cNvGraphicFramePr>
          <p:nvPr/>
        </p:nvGraphicFramePr>
        <p:xfrm>
          <a:off x="635525" y="2822418"/>
          <a:ext cx="1662545" cy="3606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FORMATEUR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NumFormateur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NomFormateur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PrénomFormateur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AdresseCP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9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AdresseVille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2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CodeAssoc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9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CodeSport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6255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EE09767-2F2F-7141-60A7-A25E0CF375C3}"/>
              </a:ext>
            </a:extLst>
          </p:cNvPr>
          <p:cNvGraphicFramePr>
            <a:graphicFrameLocks noGrp="1"/>
          </p:cNvGraphicFramePr>
          <p:nvPr/>
        </p:nvGraphicFramePr>
        <p:xfrm>
          <a:off x="7203619" y="1117219"/>
          <a:ext cx="2600371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00371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FORMATON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CodeFormation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LibelleFormation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CodeSport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97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CodeDiplomeDélivré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9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CodeDiplomeNécessaire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836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E8BD283-DD5B-EEA1-B00A-C1795C9F10E1}"/>
              </a:ext>
            </a:extLst>
          </p:cNvPr>
          <p:cNvGraphicFramePr>
            <a:graphicFrameLocks noGrp="1"/>
          </p:cNvGraphicFramePr>
          <p:nvPr/>
        </p:nvGraphicFramePr>
        <p:xfrm>
          <a:off x="10105506" y="1070918"/>
          <a:ext cx="1662545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CodeSport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LibelleSport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8F7C655-3D0A-DF9D-D331-85C8F5CF237D}"/>
              </a:ext>
            </a:extLst>
          </p:cNvPr>
          <p:cNvGraphicFramePr>
            <a:graphicFrameLocks noGrp="1"/>
          </p:cNvGraphicFramePr>
          <p:nvPr/>
        </p:nvGraphicFramePr>
        <p:xfrm>
          <a:off x="5036592" y="1061986"/>
          <a:ext cx="1662545" cy="2966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NumSession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CodeFormation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65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none" dirty="0"/>
                        <a:t>Coût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DateDebut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DateFin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5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DateLimiteInsc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3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12549"/>
                  </a:ext>
                </a:extLst>
              </a:tr>
            </a:tbl>
          </a:graphicData>
        </a:graphic>
      </p:graphicFrame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98AB07BC-60BD-15C0-A14A-0A264CAAADD2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10800000">
            <a:off x="485834" y="1627178"/>
            <a:ext cx="16972" cy="4219788"/>
          </a:xfrm>
          <a:prstGeom prst="bentConnector3">
            <a:avLst>
              <a:gd name="adj1" fmla="val 14469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32BB11C1-113D-F343-0D57-8F0597E75090}"/>
              </a:ext>
            </a:extLst>
          </p:cNvPr>
          <p:cNvCxnSpPr>
            <a:cxnSpLocks/>
            <a:stCxn id="15" idx="2"/>
            <a:endCxn id="37" idx="6"/>
          </p:cNvCxnSpPr>
          <p:nvPr/>
        </p:nvCxnSpPr>
        <p:spPr>
          <a:xfrm rot="10800000">
            <a:off x="2381918" y="3401472"/>
            <a:ext cx="435226" cy="9237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F4A7A398-AE23-A87B-2F8B-08AF539D1F18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6708267" y="1698824"/>
            <a:ext cx="461178" cy="2567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F2EAF5C6-3F7D-8175-614E-2FA178C68690}"/>
              </a:ext>
            </a:extLst>
          </p:cNvPr>
          <p:cNvCxnSpPr>
            <a:cxnSpLocks/>
            <a:stCxn id="56" idx="6"/>
            <a:endCxn id="6" idx="1"/>
          </p:cNvCxnSpPr>
          <p:nvPr/>
        </p:nvCxnSpPr>
        <p:spPr>
          <a:xfrm flipV="1">
            <a:off x="9813120" y="1627178"/>
            <a:ext cx="292386" cy="7937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4F91F790-2B15-1E73-BB2B-D617E8B205A9}"/>
              </a:ext>
            </a:extLst>
          </p:cNvPr>
          <p:cNvCxnSpPr>
            <a:cxnSpLocks/>
            <a:stCxn id="14" idx="2"/>
            <a:endCxn id="107" idx="6"/>
          </p:cNvCxnSpPr>
          <p:nvPr/>
        </p:nvCxnSpPr>
        <p:spPr>
          <a:xfrm rot="10800000" flipV="1">
            <a:off x="2381918" y="2318305"/>
            <a:ext cx="403716" cy="99041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re 1">
            <a:extLst>
              <a:ext uri="{FF2B5EF4-FFF2-40B4-BE49-F238E27FC236}">
                <a16:creationId xmlns:a16="http://schemas.microsoft.com/office/drawing/2014/main" id="{B88D89E7-7C4B-8E81-44E2-3FDE01CEF4AD}"/>
              </a:ext>
            </a:extLst>
          </p:cNvPr>
          <p:cNvSpPr txBox="1">
            <a:spLocks/>
          </p:cNvSpPr>
          <p:nvPr/>
        </p:nvSpPr>
        <p:spPr>
          <a:xfrm>
            <a:off x="1524000" y="-35208"/>
            <a:ext cx="9144000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2011</a:t>
            </a:r>
          </a:p>
        </p:txBody>
      </p:sp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2D478B87-AC3B-3A34-9421-7F558D8BAD63}"/>
              </a:ext>
            </a:extLst>
          </p:cNvPr>
          <p:cNvGraphicFramePr>
            <a:graphicFrameLocks noGrp="1"/>
          </p:cNvGraphicFramePr>
          <p:nvPr/>
        </p:nvGraphicFramePr>
        <p:xfrm>
          <a:off x="7257085" y="4404511"/>
          <a:ext cx="2587956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87956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DIPLOME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CodeDiplome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LibelléDiplome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8ABF59A4-86B6-6FB2-36B7-0DC96FE1BE4F}"/>
              </a:ext>
            </a:extLst>
          </p:cNvPr>
          <p:cNvCxnSpPr>
            <a:cxnSpLocks/>
            <a:stCxn id="40" idx="6"/>
            <a:endCxn id="130" idx="6"/>
          </p:cNvCxnSpPr>
          <p:nvPr/>
        </p:nvCxnSpPr>
        <p:spPr>
          <a:xfrm>
            <a:off x="9847295" y="2784899"/>
            <a:ext cx="54947" cy="2228739"/>
          </a:xfrm>
          <a:prstGeom prst="bentConnector3">
            <a:avLst>
              <a:gd name="adj1" fmla="val 112622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C9D6E28E-07B0-32AE-7022-98D7246B3CDB}"/>
              </a:ext>
            </a:extLst>
          </p:cNvPr>
          <p:cNvCxnSpPr>
            <a:cxnSpLocks/>
            <a:stCxn id="41" idx="6"/>
            <a:endCxn id="129" idx="6"/>
          </p:cNvCxnSpPr>
          <p:nvPr/>
        </p:nvCxnSpPr>
        <p:spPr>
          <a:xfrm>
            <a:off x="9847295" y="3148912"/>
            <a:ext cx="54947" cy="1721921"/>
          </a:xfrm>
          <a:prstGeom prst="bentConnector3">
            <a:avLst>
              <a:gd name="adj1" fmla="val 5160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D3894648-91EB-4CBF-FAF7-43AC5AC0BE31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4620991" y="4717556"/>
            <a:ext cx="2582628" cy="21092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au 81">
            <a:extLst>
              <a:ext uri="{FF2B5EF4-FFF2-40B4-BE49-F238E27FC236}">
                <a16:creationId xmlns:a16="http://schemas.microsoft.com/office/drawing/2014/main" id="{B9720905-E28E-F67B-72C4-6BE408084234}"/>
              </a:ext>
            </a:extLst>
          </p:cNvPr>
          <p:cNvGraphicFramePr>
            <a:graphicFrameLocks noGrp="1"/>
          </p:cNvGraphicFramePr>
          <p:nvPr/>
        </p:nvGraphicFramePr>
        <p:xfrm>
          <a:off x="2875634" y="1032946"/>
          <a:ext cx="1662545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INTERVENIR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NumSession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CodeFormation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NumFormateur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7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NbH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</a:tbl>
          </a:graphicData>
        </a:graphic>
      </p:graphicFrame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E0B5E367-4D73-E640-B66D-6D17E4DB5698}"/>
              </a:ext>
            </a:extLst>
          </p:cNvPr>
          <p:cNvCxnSpPr>
            <a:cxnSpLocks/>
            <a:stCxn id="113" idx="6"/>
            <a:endCxn id="118" idx="6"/>
          </p:cNvCxnSpPr>
          <p:nvPr/>
        </p:nvCxnSpPr>
        <p:spPr>
          <a:xfrm flipV="1">
            <a:off x="2371818" y="1589997"/>
            <a:ext cx="9401259" cy="4678651"/>
          </a:xfrm>
          <a:prstGeom prst="bentConnector3">
            <a:avLst>
              <a:gd name="adj1" fmla="val 1024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64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D72FD18E-E60D-67F1-80BF-9E14C1290FAF}"/>
              </a:ext>
            </a:extLst>
          </p:cNvPr>
          <p:cNvSpPr/>
          <p:nvPr/>
        </p:nvSpPr>
        <p:spPr>
          <a:xfrm>
            <a:off x="2191818" y="581288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1CE9035-A087-A184-3B69-D7EC4FEC731E}"/>
              </a:ext>
            </a:extLst>
          </p:cNvPr>
          <p:cNvSpPr/>
          <p:nvPr/>
        </p:nvSpPr>
        <p:spPr>
          <a:xfrm>
            <a:off x="2201918" y="294571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0DCB0AE-7BB3-F850-FB76-4E2110D105B1}"/>
              </a:ext>
            </a:extLst>
          </p:cNvPr>
          <p:cNvSpPr/>
          <p:nvPr/>
        </p:nvSpPr>
        <p:spPr>
          <a:xfrm>
            <a:off x="2201918" y="285296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5FE1D94-0831-4D27-95EC-21B83985BDE9}"/>
              </a:ext>
            </a:extLst>
          </p:cNvPr>
          <p:cNvSpPr/>
          <p:nvPr/>
        </p:nvSpPr>
        <p:spPr>
          <a:xfrm>
            <a:off x="502806" y="539120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EF93629-23E0-79D7-135A-D5152E50AC2D}"/>
              </a:ext>
            </a:extLst>
          </p:cNvPr>
          <p:cNvGraphicFramePr>
            <a:graphicFrameLocks noGrp="1"/>
          </p:cNvGraphicFramePr>
          <p:nvPr/>
        </p:nvGraphicFramePr>
        <p:xfrm>
          <a:off x="635525" y="2456658"/>
          <a:ext cx="1662545" cy="3977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FORMATEUR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NumFormateur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NomFormateur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PrénomFormateur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AdresseCP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9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AdresseVille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2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TelFormateur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9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MailFormateur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6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Spécialité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37593"/>
                  </a:ext>
                </a:extLst>
              </a:tr>
            </a:tbl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69DF8031-7D45-FF44-D2A8-CECEEA56D9EB}"/>
              </a:ext>
            </a:extLst>
          </p:cNvPr>
          <p:cNvSpPr/>
          <p:nvPr/>
        </p:nvSpPr>
        <p:spPr>
          <a:xfrm>
            <a:off x="4078027" y="530944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6D58E5A-8F5F-E2A0-4EC1-A0B52BB5FABC}"/>
              </a:ext>
            </a:extLst>
          </p:cNvPr>
          <p:cNvSpPr/>
          <p:nvPr/>
        </p:nvSpPr>
        <p:spPr>
          <a:xfrm>
            <a:off x="2475001" y="530944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AE1BF2A-D7DE-A2FD-AE0D-3012FC8E1A7D}"/>
              </a:ext>
            </a:extLst>
          </p:cNvPr>
          <p:cNvSpPr/>
          <p:nvPr/>
        </p:nvSpPr>
        <p:spPr>
          <a:xfrm>
            <a:off x="4191233" y="607085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25A770FD-38A7-2ED9-7793-2912FC00E98F}"/>
              </a:ext>
            </a:extLst>
          </p:cNvPr>
          <p:cNvGraphicFramePr>
            <a:graphicFrameLocks noGrp="1"/>
          </p:cNvGraphicFramePr>
          <p:nvPr/>
        </p:nvGraphicFramePr>
        <p:xfrm>
          <a:off x="2590456" y="4880368"/>
          <a:ext cx="1662545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CodeSport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LibelleSport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D9D95447-A891-254A-0E19-840A89C986F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298070" y="5436628"/>
            <a:ext cx="292386" cy="7937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>
            <a:extLst>
              <a:ext uri="{FF2B5EF4-FFF2-40B4-BE49-F238E27FC236}">
                <a16:creationId xmlns:a16="http://schemas.microsoft.com/office/drawing/2014/main" id="{6EE49CF1-0A7F-46FA-969C-0E94DCA60236}"/>
              </a:ext>
            </a:extLst>
          </p:cNvPr>
          <p:cNvSpPr txBox="1">
            <a:spLocks/>
          </p:cNvSpPr>
          <p:nvPr/>
        </p:nvSpPr>
        <p:spPr>
          <a:xfrm>
            <a:off x="1524000" y="-35208"/>
            <a:ext cx="9144000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2011 Annexe A</a:t>
            </a:r>
          </a:p>
        </p:txBody>
      </p:sp>
    </p:spTree>
    <p:extLst>
      <p:ext uri="{BB962C8B-B14F-4D97-AF65-F5344CB8AC3E}">
        <p14:creationId xmlns:p14="http://schemas.microsoft.com/office/powerpoint/2010/main" val="205501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Ellipse 117">
            <a:extLst>
              <a:ext uri="{FF2B5EF4-FFF2-40B4-BE49-F238E27FC236}">
                <a16:creationId xmlns:a16="http://schemas.microsoft.com/office/drawing/2014/main" id="{670D4669-F2C2-5A7A-E9A2-89D9EDB19168}"/>
              </a:ext>
            </a:extLst>
          </p:cNvPr>
          <p:cNvSpPr/>
          <p:nvPr/>
        </p:nvSpPr>
        <p:spPr>
          <a:xfrm>
            <a:off x="11593077" y="149999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C51D5B7A-439A-75DF-B6D7-993512E1F800}"/>
              </a:ext>
            </a:extLst>
          </p:cNvPr>
          <p:cNvSpPr/>
          <p:nvPr/>
        </p:nvSpPr>
        <p:spPr>
          <a:xfrm>
            <a:off x="2191818" y="617864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5533706-1A0D-EB74-3296-F841506307CB}"/>
              </a:ext>
            </a:extLst>
          </p:cNvPr>
          <p:cNvSpPr/>
          <p:nvPr/>
        </p:nvSpPr>
        <p:spPr>
          <a:xfrm>
            <a:off x="9722242" y="487024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D97BD4FA-438F-B088-D2BE-F1C5CECFD664}"/>
              </a:ext>
            </a:extLst>
          </p:cNvPr>
          <p:cNvSpPr/>
          <p:nvPr/>
        </p:nvSpPr>
        <p:spPr>
          <a:xfrm>
            <a:off x="9722242" y="478083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D8390463-6C9D-290A-5EB0-3F0521D69E3A}"/>
              </a:ext>
            </a:extLst>
          </p:cNvPr>
          <p:cNvSpPr/>
          <p:nvPr/>
        </p:nvSpPr>
        <p:spPr>
          <a:xfrm>
            <a:off x="9722242" y="492363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BF9E316-4000-1168-7BC2-8A08DA646762}"/>
              </a:ext>
            </a:extLst>
          </p:cNvPr>
          <p:cNvSpPr/>
          <p:nvPr/>
        </p:nvSpPr>
        <p:spPr>
          <a:xfrm>
            <a:off x="2201918" y="331147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2DE41411-03FE-DEFC-66DD-FDECD7EF36A3}"/>
              </a:ext>
            </a:extLst>
          </p:cNvPr>
          <p:cNvSpPr/>
          <p:nvPr/>
        </p:nvSpPr>
        <p:spPr>
          <a:xfrm>
            <a:off x="2201918" y="321872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0D5EBA6-1197-9268-E1E3-DAAF0562E038}"/>
              </a:ext>
            </a:extLst>
          </p:cNvPr>
          <p:cNvSpPr/>
          <p:nvPr/>
        </p:nvSpPr>
        <p:spPr>
          <a:xfrm>
            <a:off x="4440991" y="462755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86CAE87F-571F-0E6B-341A-420A55E0DAAD}"/>
              </a:ext>
            </a:extLst>
          </p:cNvPr>
          <p:cNvSpPr/>
          <p:nvPr/>
        </p:nvSpPr>
        <p:spPr>
          <a:xfrm>
            <a:off x="7203619" y="483847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A9DF67F-95F8-E73A-673C-38C0D5C2A1F7}"/>
              </a:ext>
            </a:extLst>
          </p:cNvPr>
          <p:cNvSpPr/>
          <p:nvPr/>
        </p:nvSpPr>
        <p:spPr>
          <a:xfrm>
            <a:off x="9667295" y="269489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B0CBCCB-32DF-408A-45F7-1CF482D4396A}"/>
              </a:ext>
            </a:extLst>
          </p:cNvPr>
          <p:cNvSpPr/>
          <p:nvPr/>
        </p:nvSpPr>
        <p:spPr>
          <a:xfrm>
            <a:off x="9667295" y="305891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00045828-0F1A-3763-D946-AF84A120FA89}"/>
              </a:ext>
            </a:extLst>
          </p:cNvPr>
          <p:cNvSpPr/>
          <p:nvPr/>
        </p:nvSpPr>
        <p:spPr>
          <a:xfrm>
            <a:off x="4380916" y="148983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48FD562E-2F6C-A749-9936-52AD8455CD2C}"/>
              </a:ext>
            </a:extLst>
          </p:cNvPr>
          <p:cNvSpPr/>
          <p:nvPr/>
        </p:nvSpPr>
        <p:spPr>
          <a:xfrm>
            <a:off x="4380916" y="184841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1E804810-7499-572D-6081-264A8C13C2F6}"/>
              </a:ext>
            </a:extLst>
          </p:cNvPr>
          <p:cNvCxnSpPr>
            <a:cxnSpLocks/>
            <a:stCxn id="81" idx="6"/>
            <a:endCxn id="90" idx="2"/>
          </p:cNvCxnSpPr>
          <p:nvPr/>
        </p:nvCxnSpPr>
        <p:spPr>
          <a:xfrm flipV="1">
            <a:off x="4560916" y="1576708"/>
            <a:ext cx="448579" cy="312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D17E7C25-4F8D-3FB1-5BD2-E1121CEED7A6}"/>
              </a:ext>
            </a:extLst>
          </p:cNvPr>
          <p:cNvSpPr/>
          <p:nvPr/>
        </p:nvSpPr>
        <p:spPr>
          <a:xfrm>
            <a:off x="5009495" y="148670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3B3E1EA0-4863-271E-6585-AFC8DEFC6BE1}"/>
              </a:ext>
            </a:extLst>
          </p:cNvPr>
          <p:cNvSpPr/>
          <p:nvPr/>
        </p:nvSpPr>
        <p:spPr>
          <a:xfrm>
            <a:off x="5009495" y="184528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E644EDE4-1641-C008-B4FF-9833925C9153}"/>
              </a:ext>
            </a:extLst>
          </p:cNvPr>
          <p:cNvCxnSpPr>
            <a:cxnSpLocks/>
            <a:stCxn id="88" idx="6"/>
            <a:endCxn id="91" idx="2"/>
          </p:cNvCxnSpPr>
          <p:nvPr/>
        </p:nvCxnSpPr>
        <p:spPr>
          <a:xfrm flipV="1">
            <a:off x="4560916" y="1935287"/>
            <a:ext cx="448579" cy="312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2D81F639-17BF-1971-E70F-C37D17C43C68}"/>
              </a:ext>
            </a:extLst>
          </p:cNvPr>
          <p:cNvSpPr/>
          <p:nvPr/>
        </p:nvSpPr>
        <p:spPr>
          <a:xfrm>
            <a:off x="9633120" y="233088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1892C5-8922-F7DC-C50E-0831299D181C}"/>
              </a:ext>
            </a:extLst>
          </p:cNvPr>
          <p:cNvSpPr/>
          <p:nvPr/>
        </p:nvSpPr>
        <p:spPr>
          <a:xfrm>
            <a:off x="485834" y="153717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54DFAB5-9EE1-0C78-FEC3-D0FF6B162360}"/>
              </a:ext>
            </a:extLst>
          </p:cNvPr>
          <p:cNvSpPr/>
          <p:nvPr/>
        </p:nvSpPr>
        <p:spPr>
          <a:xfrm>
            <a:off x="502806" y="575696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60107D6-F863-142A-4694-D9C20D8E8A0A}"/>
              </a:ext>
            </a:extLst>
          </p:cNvPr>
          <p:cNvSpPr/>
          <p:nvPr/>
        </p:nvSpPr>
        <p:spPr>
          <a:xfrm>
            <a:off x="2785634" y="222830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972014B-30E4-1F2B-3B82-B6900E0D7967}"/>
              </a:ext>
            </a:extLst>
          </p:cNvPr>
          <p:cNvSpPr/>
          <p:nvPr/>
        </p:nvSpPr>
        <p:spPr>
          <a:xfrm>
            <a:off x="2817144" y="423517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3261974-3802-0BAC-1B6E-6BDE026AB2D4}"/>
              </a:ext>
            </a:extLst>
          </p:cNvPr>
          <p:cNvSpPr/>
          <p:nvPr/>
        </p:nvSpPr>
        <p:spPr>
          <a:xfrm>
            <a:off x="3377683" y="151160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8F36DF3-9F32-D2B1-363E-84AF9CBC950B}"/>
              </a:ext>
            </a:extLst>
          </p:cNvPr>
          <p:cNvSpPr/>
          <p:nvPr/>
        </p:nvSpPr>
        <p:spPr>
          <a:xfrm>
            <a:off x="6528267" y="186555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2CDCE4-1F04-624B-870F-04BA78225112}"/>
              </a:ext>
            </a:extLst>
          </p:cNvPr>
          <p:cNvSpPr/>
          <p:nvPr/>
        </p:nvSpPr>
        <p:spPr>
          <a:xfrm>
            <a:off x="7169445" y="160882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E86C-F19B-AA16-EE16-F0D08E3610A9}"/>
              </a:ext>
            </a:extLst>
          </p:cNvPr>
          <p:cNvSpPr/>
          <p:nvPr/>
        </p:nvSpPr>
        <p:spPr>
          <a:xfrm>
            <a:off x="9990051" y="149999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3DDD50-E60D-F11C-E057-B881A4C56337}"/>
              </a:ext>
            </a:extLst>
          </p:cNvPr>
          <p:cNvSpPr/>
          <p:nvPr/>
        </p:nvSpPr>
        <p:spPr>
          <a:xfrm>
            <a:off x="11706283" y="226140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E45DC0FC-F285-C8E8-7570-BE506560A090}"/>
              </a:ext>
            </a:extLst>
          </p:cNvPr>
          <p:cNvGraphicFramePr>
            <a:graphicFrameLocks noGrp="1"/>
          </p:cNvGraphicFramePr>
          <p:nvPr/>
        </p:nvGraphicFramePr>
        <p:xfrm>
          <a:off x="595745" y="1060636"/>
          <a:ext cx="1662545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CodeAssoc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NomAssoc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1957779-F4D7-39DC-A533-BF922BFF8B2C}"/>
              </a:ext>
            </a:extLst>
          </p:cNvPr>
          <p:cNvGraphicFramePr>
            <a:graphicFrameLocks noGrp="1"/>
          </p:cNvGraphicFramePr>
          <p:nvPr/>
        </p:nvGraphicFramePr>
        <p:xfrm>
          <a:off x="2860646" y="3799768"/>
          <a:ext cx="1662545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OBTENTION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CodeFormateur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CodeDiplome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DateObtention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988333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CAF25F8-591C-B74E-FA17-BE281D6D3664}"/>
              </a:ext>
            </a:extLst>
          </p:cNvPr>
          <p:cNvGraphicFramePr>
            <a:graphicFrameLocks noGrp="1"/>
          </p:cNvGraphicFramePr>
          <p:nvPr/>
        </p:nvGraphicFramePr>
        <p:xfrm>
          <a:off x="635525" y="2822418"/>
          <a:ext cx="1662545" cy="3606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FORMATEUR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NumFormateur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NomFormateur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PrénomFormateur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AdresseCP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9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AdresseVille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2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CodeAssoc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9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CodeSport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6255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EE09767-2F2F-7141-60A7-A25E0CF375C3}"/>
              </a:ext>
            </a:extLst>
          </p:cNvPr>
          <p:cNvGraphicFramePr>
            <a:graphicFrameLocks noGrp="1"/>
          </p:cNvGraphicFramePr>
          <p:nvPr/>
        </p:nvGraphicFramePr>
        <p:xfrm>
          <a:off x="7203619" y="1117219"/>
          <a:ext cx="2600371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00371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FORMATON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CodeFormation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LibelleFormation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CodeSport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97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CodeDiplomeDélivré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9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CodeDiplomeNécessaire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836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E8BD283-DD5B-EEA1-B00A-C1795C9F10E1}"/>
              </a:ext>
            </a:extLst>
          </p:cNvPr>
          <p:cNvGraphicFramePr>
            <a:graphicFrameLocks noGrp="1"/>
          </p:cNvGraphicFramePr>
          <p:nvPr/>
        </p:nvGraphicFramePr>
        <p:xfrm>
          <a:off x="10105506" y="1070918"/>
          <a:ext cx="1662545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CodeSport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LibelleSport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8F7C655-3D0A-DF9D-D331-85C8F5CF237D}"/>
              </a:ext>
            </a:extLst>
          </p:cNvPr>
          <p:cNvGraphicFramePr>
            <a:graphicFrameLocks noGrp="1"/>
          </p:cNvGraphicFramePr>
          <p:nvPr/>
        </p:nvGraphicFramePr>
        <p:xfrm>
          <a:off x="5036592" y="1061986"/>
          <a:ext cx="1662545" cy="2966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NumSession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CodeFormation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65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none" dirty="0"/>
                        <a:t>Coût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DateDebut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DateFin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5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DateLimiteInsc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3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12549"/>
                  </a:ext>
                </a:extLst>
              </a:tr>
            </a:tbl>
          </a:graphicData>
        </a:graphic>
      </p:graphicFrame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98AB07BC-60BD-15C0-A14A-0A264CAAADD2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10800000">
            <a:off x="485834" y="1627178"/>
            <a:ext cx="16972" cy="4219788"/>
          </a:xfrm>
          <a:prstGeom prst="bentConnector3">
            <a:avLst>
              <a:gd name="adj1" fmla="val 14469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32BB11C1-113D-F343-0D57-8F0597E75090}"/>
              </a:ext>
            </a:extLst>
          </p:cNvPr>
          <p:cNvCxnSpPr>
            <a:cxnSpLocks/>
            <a:stCxn id="15" idx="2"/>
            <a:endCxn id="37" idx="6"/>
          </p:cNvCxnSpPr>
          <p:nvPr/>
        </p:nvCxnSpPr>
        <p:spPr>
          <a:xfrm rot="10800000">
            <a:off x="2381918" y="3401472"/>
            <a:ext cx="435226" cy="9237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F4A7A398-AE23-A87B-2F8B-08AF539D1F18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6708267" y="1698824"/>
            <a:ext cx="461178" cy="2567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F2EAF5C6-3F7D-8175-614E-2FA178C68690}"/>
              </a:ext>
            </a:extLst>
          </p:cNvPr>
          <p:cNvCxnSpPr>
            <a:cxnSpLocks/>
            <a:stCxn id="56" idx="6"/>
            <a:endCxn id="6" idx="1"/>
          </p:cNvCxnSpPr>
          <p:nvPr/>
        </p:nvCxnSpPr>
        <p:spPr>
          <a:xfrm flipV="1">
            <a:off x="9813120" y="1627178"/>
            <a:ext cx="292386" cy="7937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4F91F790-2B15-1E73-BB2B-D617E8B205A9}"/>
              </a:ext>
            </a:extLst>
          </p:cNvPr>
          <p:cNvCxnSpPr>
            <a:cxnSpLocks/>
            <a:stCxn id="14" idx="2"/>
            <a:endCxn id="107" idx="6"/>
          </p:cNvCxnSpPr>
          <p:nvPr/>
        </p:nvCxnSpPr>
        <p:spPr>
          <a:xfrm rot="10800000" flipV="1">
            <a:off x="2381918" y="2318305"/>
            <a:ext cx="403716" cy="99041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re 1">
            <a:extLst>
              <a:ext uri="{FF2B5EF4-FFF2-40B4-BE49-F238E27FC236}">
                <a16:creationId xmlns:a16="http://schemas.microsoft.com/office/drawing/2014/main" id="{B88D89E7-7C4B-8E81-44E2-3FDE01CEF4AD}"/>
              </a:ext>
            </a:extLst>
          </p:cNvPr>
          <p:cNvSpPr txBox="1">
            <a:spLocks/>
          </p:cNvSpPr>
          <p:nvPr/>
        </p:nvSpPr>
        <p:spPr>
          <a:xfrm>
            <a:off x="1524000" y="-35208"/>
            <a:ext cx="9144000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2011 Correction</a:t>
            </a:r>
          </a:p>
        </p:txBody>
      </p:sp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2D478B87-AC3B-3A34-9421-7F558D8BAD63}"/>
              </a:ext>
            </a:extLst>
          </p:cNvPr>
          <p:cNvGraphicFramePr>
            <a:graphicFrameLocks noGrp="1"/>
          </p:cNvGraphicFramePr>
          <p:nvPr/>
        </p:nvGraphicFramePr>
        <p:xfrm>
          <a:off x="7257085" y="4404511"/>
          <a:ext cx="2587956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87956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DIPLOME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CodeDiplome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LibelléDiplome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8ABF59A4-86B6-6FB2-36B7-0DC96FE1BE4F}"/>
              </a:ext>
            </a:extLst>
          </p:cNvPr>
          <p:cNvCxnSpPr>
            <a:cxnSpLocks/>
            <a:stCxn id="40" idx="6"/>
            <a:endCxn id="130" idx="6"/>
          </p:cNvCxnSpPr>
          <p:nvPr/>
        </p:nvCxnSpPr>
        <p:spPr>
          <a:xfrm>
            <a:off x="9847295" y="2784899"/>
            <a:ext cx="54947" cy="2228739"/>
          </a:xfrm>
          <a:prstGeom prst="bentConnector3">
            <a:avLst>
              <a:gd name="adj1" fmla="val 112622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C9D6E28E-07B0-32AE-7022-98D7246B3CDB}"/>
              </a:ext>
            </a:extLst>
          </p:cNvPr>
          <p:cNvCxnSpPr>
            <a:cxnSpLocks/>
            <a:stCxn id="41" idx="6"/>
            <a:endCxn id="129" idx="6"/>
          </p:cNvCxnSpPr>
          <p:nvPr/>
        </p:nvCxnSpPr>
        <p:spPr>
          <a:xfrm>
            <a:off x="9847295" y="3148912"/>
            <a:ext cx="54947" cy="1721921"/>
          </a:xfrm>
          <a:prstGeom prst="bentConnector3">
            <a:avLst>
              <a:gd name="adj1" fmla="val 5160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D3894648-91EB-4CBF-FAF7-43AC5AC0BE31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4620991" y="4717556"/>
            <a:ext cx="2582628" cy="21092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au 81">
            <a:extLst>
              <a:ext uri="{FF2B5EF4-FFF2-40B4-BE49-F238E27FC236}">
                <a16:creationId xmlns:a16="http://schemas.microsoft.com/office/drawing/2014/main" id="{B9720905-E28E-F67B-72C4-6BE408084234}"/>
              </a:ext>
            </a:extLst>
          </p:cNvPr>
          <p:cNvGraphicFramePr>
            <a:graphicFrameLocks noGrp="1"/>
          </p:cNvGraphicFramePr>
          <p:nvPr/>
        </p:nvGraphicFramePr>
        <p:xfrm>
          <a:off x="2875634" y="1032946"/>
          <a:ext cx="1662545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INTERVENIR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NumSession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CodeFormation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NumFormateur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7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NbH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</a:tbl>
          </a:graphicData>
        </a:graphic>
      </p:graphicFrame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E0B5E367-4D73-E640-B66D-6D17E4DB5698}"/>
              </a:ext>
            </a:extLst>
          </p:cNvPr>
          <p:cNvCxnSpPr>
            <a:cxnSpLocks/>
            <a:stCxn id="113" idx="6"/>
            <a:endCxn id="118" idx="6"/>
          </p:cNvCxnSpPr>
          <p:nvPr/>
        </p:nvCxnSpPr>
        <p:spPr>
          <a:xfrm flipV="1">
            <a:off x="2371818" y="1589997"/>
            <a:ext cx="9401259" cy="4678651"/>
          </a:xfrm>
          <a:prstGeom prst="bentConnector3">
            <a:avLst>
              <a:gd name="adj1" fmla="val 1024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037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Grand écran</PresentationFormat>
  <Paragraphs>98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PARLANT François</dc:creator>
  <cp:lastModifiedBy>PARLANT François</cp:lastModifiedBy>
  <cp:revision>1</cp:revision>
  <dcterms:created xsi:type="dcterms:W3CDTF">2023-03-02T10:36:42Z</dcterms:created>
  <dcterms:modified xsi:type="dcterms:W3CDTF">2023-03-02T10:36:57Z</dcterms:modified>
</cp:coreProperties>
</file>