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B21C3-B0ED-4DED-B260-7A86394F4634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D0C5-DC07-4118-AB0E-FECE0FC973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7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3B9A-7A3E-4C6A-A641-A68DA88E01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1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35AF2-7D2D-0F02-C335-54CE9D4E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F01CC8-DB54-94A1-2188-F9253CAC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13BC5B-A730-1251-0146-83B50DA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D95FB-2D15-FED9-4294-3386859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56940-EF08-DDB6-6407-84844ABB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BD897-1B44-EE73-3BF2-59773079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29504F-CA6A-7712-7E01-81D85D88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21CD8-14B8-FBB3-4D5D-ADF50016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2B6AB-0541-8D98-31F1-19327E8A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7C25A-88EF-162B-28CE-50751DC1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EE087E-1BAB-EEFB-3041-65D81F0D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69B06-CA04-AA5A-1256-D532E71C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052766-D969-C619-6360-B1F5E350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658D8-E41D-9049-2ACD-D53B8047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42642-38B5-E693-3B6F-0ED7F890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F3A6E-F019-66D4-15A2-63399507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4BED9-7C97-ACF4-B5D6-76F23DB3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282A4-B108-F672-A7B5-DD2A8DFC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F2CBB8-A813-366A-629A-B0268DD7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597B36-74A8-FE85-FD87-D990E43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9AAD8-F132-F9A4-33EC-009C05F2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74A0A-9D3D-A3DC-96C3-B754CA9D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03086-1F03-B2EC-616B-5B78EED8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5CA07-16C5-446C-A2E3-3B7FC949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CDA02-1396-9B79-9B58-FC729911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3EF3B-9F52-1A4B-82F1-1C1F37F2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15CC1-D2D9-F2EE-8102-9D65CD8F7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4F0E6-0FEB-5304-7300-6136E1973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FF095-5875-9DF7-2645-9B014E5E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2CA210-92AD-E2B6-EAEA-2B7A0FC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427D3E-ACF9-2E96-FF72-569EE81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6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11DE3-5FF6-677A-A1D4-0CBCB3BF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778D5-931B-7127-FE81-7A691CBA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EC6FC4-765F-2267-AFD8-BA999061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32353-2299-F6F3-CABC-C6D8C29CF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3639BE-CCAC-BFAC-97FA-361B6F57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C7804B-06C6-6362-DFCB-6BBE0172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746B83-FDA4-9415-8341-90D1FA9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A96211-2C95-E062-286A-AD88A9A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4A97D-D03C-338B-EC5C-C148E7BC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9A85EC-FB76-DBEB-5F85-01513D92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174E48-764F-C67F-1472-D17FA02E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6D0B4D-C5C7-FED7-A36C-C159964E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5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0C44DA-8071-9B20-80EB-0ECA62FE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96EB0E-4136-438C-F494-7FF78F3B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3AB91-760D-7E7C-4A5B-60280D5B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0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D8987-9EBB-FD61-29E5-B6CB248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7F7CD-C219-6CB3-503C-57068A57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E300-9592-AA58-370C-132DC1E1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BAEFF-B689-1FEF-4EA0-AE439D2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10CA59-52DD-8163-0DD0-43F4981F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7EA75-12C4-F182-BC43-204CEAA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16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9D8CF-6740-39B4-82DB-630F8668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46CB63-B2D4-C1BD-74F1-99A46118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1D72D3-44D3-85F2-5DAD-18917D9E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72DDDD-21FC-BD7B-7E14-26853B74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B2946-5102-B1AE-F8E6-5F16615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EF2D3F-7EE1-F493-66D5-E28E9201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0A9EDD-50A4-15F6-6156-5AFE2B18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228CD-4C52-09F2-E19A-2F2BC3DC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4B36A-9F31-C12E-65A3-E96416B64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8C91-577A-4C7F-A063-4F99B66BEDD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BE0A4-5ED1-BD14-9168-24361AB52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FDE55-1889-5E18-5E0A-F63942C63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>
            <a:extLst>
              <a:ext uri="{FF2B5EF4-FFF2-40B4-BE49-F238E27FC236}">
                <a16:creationId xmlns:a16="http://schemas.microsoft.com/office/drawing/2014/main" id="{C92E05BD-5716-3EA9-9FF6-6D1345928A83}"/>
              </a:ext>
            </a:extLst>
          </p:cNvPr>
          <p:cNvSpPr/>
          <p:nvPr/>
        </p:nvSpPr>
        <p:spPr>
          <a:xfrm>
            <a:off x="11607298" y="296367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F16ED59-BCFE-A1C6-2B0D-9884BEE23D6A}"/>
              </a:ext>
            </a:extLst>
          </p:cNvPr>
          <p:cNvSpPr/>
          <p:nvPr/>
        </p:nvSpPr>
        <p:spPr>
          <a:xfrm>
            <a:off x="10094704" y="578769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7174107-2EC5-736E-AE9F-A7D200F9CC5E}"/>
              </a:ext>
            </a:extLst>
          </p:cNvPr>
          <p:cNvSpPr/>
          <p:nvPr/>
        </p:nvSpPr>
        <p:spPr>
          <a:xfrm>
            <a:off x="6945968" y="40547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4327A5A-29AD-149B-1247-394E7176E664}"/>
              </a:ext>
            </a:extLst>
          </p:cNvPr>
          <p:cNvSpPr/>
          <p:nvPr/>
        </p:nvSpPr>
        <p:spPr>
          <a:xfrm>
            <a:off x="6945745" y="415185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266BF49-005E-FAB1-409B-E422E4AE80FD}"/>
              </a:ext>
            </a:extLst>
          </p:cNvPr>
          <p:cNvSpPr/>
          <p:nvPr/>
        </p:nvSpPr>
        <p:spPr>
          <a:xfrm>
            <a:off x="7533583" y="48408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3EAF904-F1EA-E7DA-9233-A0C8D2D27E12}"/>
              </a:ext>
            </a:extLst>
          </p:cNvPr>
          <p:cNvSpPr/>
          <p:nvPr/>
        </p:nvSpPr>
        <p:spPr>
          <a:xfrm>
            <a:off x="7579883" y="54470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00</a:t>
            </a:r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C7BC55D-99FD-4114-0A69-8B8ABD58909A}"/>
              </a:ext>
            </a:extLst>
          </p:cNvPr>
          <p:cNvCxnSpPr>
            <a:cxnSpLocks/>
            <a:stCxn id="47" idx="2"/>
            <a:endCxn id="42" idx="6"/>
          </p:cNvCxnSpPr>
          <p:nvPr/>
        </p:nvCxnSpPr>
        <p:spPr>
          <a:xfrm rot="10800000">
            <a:off x="4691454" y="714017"/>
            <a:ext cx="624661" cy="13125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EA06605-0311-A32C-93EE-6C9A8D4D782B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 rot="10800000" flipV="1">
            <a:off x="4659334" y="2362148"/>
            <a:ext cx="646621" cy="2404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227F98E7-D58E-7D8E-6CED-C636171DE731}"/>
              </a:ext>
            </a:extLst>
          </p:cNvPr>
          <p:cNvCxnSpPr>
            <a:cxnSpLocks/>
            <a:stCxn id="49" idx="2"/>
            <a:endCxn id="57" idx="2"/>
          </p:cNvCxnSpPr>
          <p:nvPr/>
        </p:nvCxnSpPr>
        <p:spPr>
          <a:xfrm rot="10800000" flipV="1">
            <a:off x="5295178" y="2754345"/>
            <a:ext cx="20320" cy="1430140"/>
          </a:xfrm>
          <a:prstGeom prst="bentConnector3">
            <a:avLst>
              <a:gd name="adj1" fmla="val 1225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2A90FD65-8036-8420-AF0B-1DB6D4655733}"/>
              </a:ext>
            </a:extLst>
          </p:cNvPr>
          <p:cNvSpPr/>
          <p:nvPr/>
        </p:nvSpPr>
        <p:spPr>
          <a:xfrm>
            <a:off x="2065064" y="25631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FF8397-67A2-2381-8F0D-F26CCCF1DF84}"/>
              </a:ext>
            </a:extLst>
          </p:cNvPr>
          <p:cNvSpPr/>
          <p:nvPr/>
        </p:nvSpPr>
        <p:spPr>
          <a:xfrm>
            <a:off x="2958369" y="256515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A0EAFBC-8C2C-42DA-CD4F-7AA5842F9276}"/>
              </a:ext>
            </a:extLst>
          </p:cNvPr>
          <p:cNvSpPr/>
          <p:nvPr/>
        </p:nvSpPr>
        <p:spPr>
          <a:xfrm>
            <a:off x="2958369" y="26590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730DA1-64C6-EEB2-82AD-DFB17D59F7F7}"/>
              </a:ext>
            </a:extLst>
          </p:cNvPr>
          <p:cNvSpPr/>
          <p:nvPr/>
        </p:nvSpPr>
        <p:spPr>
          <a:xfrm>
            <a:off x="2958369" y="246016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020AC17-95C6-28BD-8AD3-D2153B7D48BA}"/>
              </a:ext>
            </a:extLst>
          </p:cNvPr>
          <p:cNvSpPr/>
          <p:nvPr/>
        </p:nvSpPr>
        <p:spPr>
          <a:xfrm>
            <a:off x="2958369" y="18274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422BDC-9218-D380-5D46-87ED64976FD5}"/>
              </a:ext>
            </a:extLst>
          </p:cNvPr>
          <p:cNvSpPr/>
          <p:nvPr/>
        </p:nvSpPr>
        <p:spPr>
          <a:xfrm>
            <a:off x="4511453" y="6240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EA78A3D-9619-98A1-7EF7-158DCC68C973}"/>
              </a:ext>
            </a:extLst>
          </p:cNvPr>
          <p:cNvSpPr/>
          <p:nvPr/>
        </p:nvSpPr>
        <p:spPr>
          <a:xfrm>
            <a:off x="4479333" y="251259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2585BEA-453F-98E4-DE60-CE61033E7CA1}"/>
              </a:ext>
            </a:extLst>
          </p:cNvPr>
          <p:cNvSpPr/>
          <p:nvPr/>
        </p:nvSpPr>
        <p:spPr>
          <a:xfrm>
            <a:off x="5316114" y="19365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882CA0E-622D-8AB2-1106-98F7E55F4405}"/>
              </a:ext>
            </a:extLst>
          </p:cNvPr>
          <p:cNvSpPr/>
          <p:nvPr/>
        </p:nvSpPr>
        <p:spPr>
          <a:xfrm>
            <a:off x="5305954" y="227214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DAA316A-5061-091D-DF94-BF01E17F2F64}"/>
              </a:ext>
            </a:extLst>
          </p:cNvPr>
          <p:cNvSpPr/>
          <p:nvPr/>
        </p:nvSpPr>
        <p:spPr>
          <a:xfrm>
            <a:off x="5315498" y="26643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EB17028-E0D0-1BB0-EB41-73D38838716C}"/>
              </a:ext>
            </a:extLst>
          </p:cNvPr>
          <p:cNvSpPr/>
          <p:nvPr/>
        </p:nvSpPr>
        <p:spPr>
          <a:xfrm>
            <a:off x="5295178" y="40944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A09A559-5CFC-770F-2E74-75FB0F4E5D36}"/>
              </a:ext>
            </a:extLst>
          </p:cNvPr>
          <p:cNvSpPr/>
          <p:nvPr/>
        </p:nvSpPr>
        <p:spPr>
          <a:xfrm>
            <a:off x="5295400" y="40944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488C09E-7236-7AEE-BBC8-261A2E604D8D}"/>
              </a:ext>
            </a:extLst>
          </p:cNvPr>
          <p:cNvSpPr/>
          <p:nvPr/>
        </p:nvSpPr>
        <p:spPr>
          <a:xfrm>
            <a:off x="7612778" y="237122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6C38791-2381-E119-C6CC-8FA07E2B60DF}"/>
              </a:ext>
            </a:extLst>
          </p:cNvPr>
          <p:cNvSpPr/>
          <p:nvPr/>
        </p:nvSpPr>
        <p:spPr>
          <a:xfrm>
            <a:off x="7596559" y="30129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AA144D2-D3A4-2677-623F-730A28963FCE}"/>
              </a:ext>
            </a:extLst>
          </p:cNvPr>
          <p:cNvSpPr/>
          <p:nvPr/>
        </p:nvSpPr>
        <p:spPr>
          <a:xfrm>
            <a:off x="8925320" y="231272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2463869-DDEA-EAFA-2216-9C62914BF395}"/>
              </a:ext>
            </a:extLst>
          </p:cNvPr>
          <p:cNvSpPr/>
          <p:nvPr/>
        </p:nvSpPr>
        <p:spPr>
          <a:xfrm>
            <a:off x="8936895" y="26803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E79527C-D19B-871E-30CE-DF7704FA6AC8}"/>
              </a:ext>
            </a:extLst>
          </p:cNvPr>
          <p:cNvSpPr/>
          <p:nvPr/>
        </p:nvSpPr>
        <p:spPr>
          <a:xfrm>
            <a:off x="10000102" y="6963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2E257DD-8485-40B7-D976-0272531EFA16}"/>
              </a:ext>
            </a:extLst>
          </p:cNvPr>
          <p:cNvSpPr/>
          <p:nvPr/>
        </p:nvSpPr>
        <p:spPr>
          <a:xfrm>
            <a:off x="10010380" y="10261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FD2F379-3734-DC53-C8EA-98F1FEAF5EE5}"/>
              </a:ext>
            </a:extLst>
          </p:cNvPr>
          <p:cNvSpPr/>
          <p:nvPr/>
        </p:nvSpPr>
        <p:spPr>
          <a:xfrm>
            <a:off x="10020343" y="88681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9C8BC02-B7F9-6DBE-34D2-993EE909D42E}"/>
              </a:ext>
            </a:extLst>
          </p:cNvPr>
          <p:cNvSpPr/>
          <p:nvPr/>
        </p:nvSpPr>
        <p:spPr>
          <a:xfrm>
            <a:off x="10000102" y="5548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05F808E-4479-A6D5-E153-DB9CB7D20536}"/>
              </a:ext>
            </a:extLst>
          </p:cNvPr>
          <p:cNvSpPr/>
          <p:nvPr/>
        </p:nvSpPr>
        <p:spPr>
          <a:xfrm>
            <a:off x="6954307" y="5701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8852005A-9304-CBDD-756C-EBB4F5F3142A}"/>
              </a:ext>
            </a:extLst>
          </p:cNvPr>
          <p:cNvSpPr/>
          <p:nvPr/>
        </p:nvSpPr>
        <p:spPr>
          <a:xfrm>
            <a:off x="6956176" y="7140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03CC6AB-D109-462D-8E47-E3F8613434EE}"/>
              </a:ext>
            </a:extLst>
          </p:cNvPr>
          <p:cNvSpPr/>
          <p:nvPr/>
        </p:nvSpPr>
        <p:spPr>
          <a:xfrm>
            <a:off x="8969878" y="510962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441854F-5DAF-FF44-D5E8-0495A1A0C948}"/>
              </a:ext>
            </a:extLst>
          </p:cNvPr>
          <p:cNvSpPr/>
          <p:nvPr/>
        </p:nvSpPr>
        <p:spPr>
          <a:xfrm>
            <a:off x="8969878" y="57895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2E295B2-1B5E-835A-33A7-B53F41C31B6E}"/>
              </a:ext>
            </a:extLst>
          </p:cNvPr>
          <p:cNvSpPr/>
          <p:nvPr/>
        </p:nvSpPr>
        <p:spPr>
          <a:xfrm>
            <a:off x="8969878" y="477280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799346C-EBA7-EBBC-3136-1DB699F3FDFF}"/>
              </a:ext>
            </a:extLst>
          </p:cNvPr>
          <p:cNvGraphicFramePr>
            <a:graphicFrameLocks noGrp="1"/>
          </p:cNvGraphicFramePr>
          <p:nvPr/>
        </p:nvGraphicFramePr>
        <p:xfrm>
          <a:off x="5278602" y="3665506"/>
          <a:ext cx="1839828" cy="2682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9828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SALARIE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Niveau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DateEntree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636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DateSortie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49529"/>
                  </a:ext>
                </a:extLst>
              </a:tr>
            </a:tbl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998C9864-3E2D-44D7-323A-F17E697E5F0F}"/>
              </a:ext>
            </a:extLst>
          </p:cNvPr>
          <p:cNvSpPr txBox="1">
            <a:spLocks/>
          </p:cNvSpPr>
          <p:nvPr/>
        </p:nvSpPr>
        <p:spPr>
          <a:xfrm>
            <a:off x="526550" y="5646875"/>
            <a:ext cx="1944255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2012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93617B78-1C16-B655-98EC-8E54182E4B2C}"/>
              </a:ext>
            </a:extLst>
          </p:cNvPr>
          <p:cNvGraphicFramePr>
            <a:graphicFrameLocks noGrp="1"/>
          </p:cNvGraphicFramePr>
          <p:nvPr/>
        </p:nvGraphicFramePr>
        <p:xfrm>
          <a:off x="10015635" y="189337"/>
          <a:ext cx="1722509" cy="30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250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TACHE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68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DateDebutPrevue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57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DuréePrevue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727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DateDebutReelle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800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DateFinReelle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13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NumCategorie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99178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4A74E402-FCB2-884F-B8C6-6CE717892779}"/>
              </a:ext>
            </a:extLst>
          </p:cNvPr>
          <p:cNvGraphicFramePr>
            <a:graphicFrameLocks noGrp="1"/>
          </p:cNvGraphicFramePr>
          <p:nvPr/>
        </p:nvGraphicFramePr>
        <p:xfrm>
          <a:off x="10073920" y="3966317"/>
          <a:ext cx="1662545" cy="9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CATEGORIE_TACHE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NumCategorie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24E7C24E-9BCB-92E5-01A7-62CFBF4C9DAF}"/>
              </a:ext>
            </a:extLst>
          </p:cNvPr>
          <p:cNvGraphicFramePr>
            <a:graphicFrameLocks noGrp="1"/>
          </p:cNvGraphicFramePr>
          <p:nvPr/>
        </p:nvGraphicFramePr>
        <p:xfrm>
          <a:off x="7584209" y="1917402"/>
          <a:ext cx="1536642" cy="16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664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AFFECTER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5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0" u="none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9092"/>
                  </a:ext>
                </a:extLst>
              </a:tr>
            </a:tbl>
          </a:graphicData>
        </a:graphic>
      </p:graphicFrame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884E2D69-237A-8EF7-45A0-422DF0E53764}"/>
              </a:ext>
            </a:extLst>
          </p:cNvPr>
          <p:cNvGraphicFramePr>
            <a:graphicFrameLocks noGrp="1"/>
          </p:cNvGraphicFramePr>
          <p:nvPr/>
        </p:nvGraphicFramePr>
        <p:xfrm>
          <a:off x="7622143" y="4355510"/>
          <a:ext cx="1505826" cy="20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582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EFFECTUER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01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688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NombreHeures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4224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BE2FA74D-3CBA-A70D-6176-AD02DD04B732}"/>
              </a:ext>
            </a:extLst>
          </p:cNvPr>
          <p:cNvGraphicFramePr>
            <a:graphicFrameLocks noGrp="1"/>
          </p:cNvGraphicFramePr>
          <p:nvPr/>
        </p:nvGraphicFramePr>
        <p:xfrm>
          <a:off x="2976763" y="2143473"/>
          <a:ext cx="1710990" cy="20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0990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AdresseCli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CodePostalCli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VilleCli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TéléphoneCli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B6B213B9-F870-8072-1EEC-A86D023C4504}"/>
              </a:ext>
            </a:extLst>
          </p:cNvPr>
          <p:cNvGraphicFramePr>
            <a:graphicFrameLocks noGrp="1"/>
          </p:cNvGraphicFramePr>
          <p:nvPr/>
        </p:nvGraphicFramePr>
        <p:xfrm>
          <a:off x="379695" y="3951364"/>
          <a:ext cx="1844393" cy="13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439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PARTICULIER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NomCliPart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PrénomCliPart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69CE1BF6-967C-3E20-F672-20483293AC93}"/>
              </a:ext>
            </a:extLst>
          </p:cNvPr>
          <p:cNvGraphicFramePr>
            <a:graphicFrameLocks noGrp="1"/>
          </p:cNvGraphicFramePr>
          <p:nvPr/>
        </p:nvGraphicFramePr>
        <p:xfrm>
          <a:off x="393777" y="2091507"/>
          <a:ext cx="1844393" cy="13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439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ENTREPRISE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RaisonSocialeCliEnt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NumSiretCliEnt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351947AA-B46E-BA15-E5D2-7D33DAE94358}"/>
              </a:ext>
            </a:extLst>
          </p:cNvPr>
          <p:cNvGraphicFramePr>
            <a:graphicFrameLocks noGrp="1"/>
          </p:cNvGraphicFramePr>
          <p:nvPr/>
        </p:nvGraphicFramePr>
        <p:xfrm>
          <a:off x="2988195" y="220694"/>
          <a:ext cx="1663587" cy="16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358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MAITRE_OUVRAGE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NumMO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PrénomMO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91FD8121-6196-2A9C-9028-8170913C9DF0}"/>
              </a:ext>
            </a:extLst>
          </p:cNvPr>
          <p:cNvGraphicFramePr>
            <a:graphicFrameLocks noGrp="1"/>
          </p:cNvGraphicFramePr>
          <p:nvPr/>
        </p:nvGraphicFramePr>
        <p:xfrm>
          <a:off x="5295400" y="225774"/>
          <a:ext cx="1825262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526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172763">
                <a:tc>
                  <a:txBody>
                    <a:bodyPr/>
                    <a:lstStyle/>
                    <a:p>
                      <a:r>
                        <a:rPr lang="fr-FR" sz="1400" dirty="0"/>
                        <a:t>CHANTIER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AdresseChantier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CodePostalChantier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VilleChantier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31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55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38050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7A7EF685-8BBD-7015-B582-7E1B192093B5}"/>
              </a:ext>
            </a:extLst>
          </p:cNvPr>
          <p:cNvGraphicFramePr>
            <a:graphicFrameLocks noGrp="1"/>
          </p:cNvGraphicFramePr>
          <p:nvPr/>
        </p:nvGraphicFramePr>
        <p:xfrm>
          <a:off x="10073920" y="5385887"/>
          <a:ext cx="1662545" cy="9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B86B7D07-876C-DCE3-A62D-05506DA23AEE}"/>
              </a:ext>
            </a:extLst>
          </p:cNvPr>
          <p:cNvSpPr/>
          <p:nvPr/>
        </p:nvSpPr>
        <p:spPr>
          <a:xfrm>
            <a:off x="-844205" y="26052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96466B-3448-44F2-1330-CF5FF85B8BE1}"/>
              </a:ext>
            </a:extLst>
          </p:cNvPr>
          <p:cNvSpPr/>
          <p:nvPr/>
        </p:nvSpPr>
        <p:spPr>
          <a:xfrm>
            <a:off x="2044267" y="43674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DCC25C7-A47C-FCCD-587B-5B5E1E1F378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245064" y="2653187"/>
            <a:ext cx="713305" cy="19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724B694-FD27-DCF4-B7FE-7F1A9A731479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 flipV="1">
            <a:off x="2224267" y="2749069"/>
            <a:ext cx="734102" cy="17083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B53E78E8-F787-95CA-677E-F5B1C75720B8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0800000" flipV="1">
            <a:off x="2958369" y="1917402"/>
            <a:ext cx="12700" cy="632766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38A5594D-5ED9-1FB7-339B-5D649CCA3B79}"/>
              </a:ext>
            </a:extLst>
          </p:cNvPr>
          <p:cNvSpPr/>
          <p:nvPr/>
        </p:nvSpPr>
        <p:spPr>
          <a:xfrm>
            <a:off x="11562874" y="44283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2964888-9959-E226-CCD1-4BCF6DB4E00D}"/>
              </a:ext>
            </a:extLst>
          </p:cNvPr>
          <p:cNvCxnSpPr>
            <a:cxnSpLocks/>
            <a:stCxn id="67" idx="6"/>
            <a:endCxn id="33" idx="2"/>
          </p:cNvCxnSpPr>
          <p:nvPr/>
        </p:nvCxnSpPr>
        <p:spPr>
          <a:xfrm flipV="1">
            <a:off x="9149878" y="5877690"/>
            <a:ext cx="944826" cy="1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BB396C9-9FAF-EE4D-4940-EBEEA93BE084}"/>
              </a:ext>
            </a:extLst>
          </p:cNvPr>
          <p:cNvCxnSpPr>
            <a:cxnSpLocks/>
            <a:stCxn id="66" idx="6"/>
            <a:endCxn id="31" idx="2"/>
          </p:cNvCxnSpPr>
          <p:nvPr/>
        </p:nvCxnSpPr>
        <p:spPr>
          <a:xfrm flipV="1">
            <a:off x="9149878" y="1116170"/>
            <a:ext cx="860502" cy="4083452"/>
          </a:xfrm>
          <a:prstGeom prst="bentConnector3">
            <a:avLst>
              <a:gd name="adj1" fmla="val 809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B2C7C73A-F0CB-4E55-DC27-CFEA57DADD8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9149878" y="786372"/>
            <a:ext cx="850224" cy="4076433"/>
          </a:xfrm>
          <a:prstGeom prst="bentConnector3">
            <a:avLst>
              <a:gd name="adj1" fmla="val 663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27AB7BBC-4D7E-833F-D227-671AEE7217F4}"/>
              </a:ext>
            </a:extLst>
          </p:cNvPr>
          <p:cNvCxnSpPr>
            <a:cxnSpLocks/>
            <a:stCxn id="27" idx="6"/>
            <a:endCxn id="77" idx="2"/>
          </p:cNvCxnSpPr>
          <p:nvPr/>
        </p:nvCxnSpPr>
        <p:spPr>
          <a:xfrm flipV="1">
            <a:off x="9105320" y="644852"/>
            <a:ext cx="894782" cy="1757869"/>
          </a:xfrm>
          <a:prstGeom prst="bentConnector3">
            <a:avLst>
              <a:gd name="adj1" fmla="val 2154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EFFAF3B7-4525-AB18-44F4-227D1CFEF082}"/>
              </a:ext>
            </a:extLst>
          </p:cNvPr>
          <p:cNvCxnSpPr>
            <a:cxnSpLocks/>
            <a:stCxn id="28" idx="6"/>
            <a:endCxn id="46" idx="2"/>
          </p:cNvCxnSpPr>
          <p:nvPr/>
        </p:nvCxnSpPr>
        <p:spPr>
          <a:xfrm flipV="1">
            <a:off x="9116895" y="976810"/>
            <a:ext cx="903448" cy="1793564"/>
          </a:xfrm>
          <a:prstGeom prst="bentConnector3">
            <a:avLst>
              <a:gd name="adj1" fmla="val 3718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9E233858-D974-2E4E-0C9B-127B21E58129}"/>
              </a:ext>
            </a:extLst>
          </p:cNvPr>
          <p:cNvCxnSpPr>
            <a:cxnSpLocks/>
            <a:stCxn id="62" idx="2"/>
            <a:endCxn id="24" idx="6"/>
          </p:cNvCxnSpPr>
          <p:nvPr/>
        </p:nvCxnSpPr>
        <p:spPr>
          <a:xfrm rot="10800000" flipV="1">
            <a:off x="7125969" y="3102977"/>
            <a:ext cx="470591" cy="10417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E38FD20C-66D5-6FB8-DA96-A6381101E7D1}"/>
              </a:ext>
            </a:extLst>
          </p:cNvPr>
          <p:cNvCxnSpPr>
            <a:cxnSpLocks/>
            <a:stCxn id="65" idx="2"/>
            <a:endCxn id="89" idx="6"/>
          </p:cNvCxnSpPr>
          <p:nvPr/>
        </p:nvCxnSpPr>
        <p:spPr>
          <a:xfrm rot="10800000">
            <a:off x="7125745" y="4241855"/>
            <a:ext cx="454138" cy="12951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0A1327-6D09-30E3-8274-A56DAB0C5795}"/>
              </a:ext>
            </a:extLst>
          </p:cNvPr>
          <p:cNvCxnSpPr>
            <a:cxnSpLocks/>
            <a:stCxn id="70" idx="6"/>
            <a:endCxn id="69" idx="6"/>
          </p:cNvCxnSpPr>
          <p:nvPr/>
        </p:nvCxnSpPr>
        <p:spPr>
          <a:xfrm flipH="1">
            <a:off x="11742874" y="3053673"/>
            <a:ext cx="44424" cy="1464674"/>
          </a:xfrm>
          <a:prstGeom prst="bentConnector3">
            <a:avLst>
              <a:gd name="adj1" fmla="val -5145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70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68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1</cp:revision>
  <dcterms:created xsi:type="dcterms:W3CDTF">2023-03-02T10:36:14Z</dcterms:created>
  <dcterms:modified xsi:type="dcterms:W3CDTF">2023-03-02T10:36:30Z</dcterms:modified>
</cp:coreProperties>
</file>