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7573-2B3F-9C96-7E1D-8B900AAE2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94DD57-D86C-B9DA-4C4C-EF1163929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338B5B-29A2-CEC7-2709-C312629E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2E390-3F26-8EDB-A1DE-640341B9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61FAD6-7CD5-B4C6-1115-5A34B083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0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1A78A-FD21-58E1-D6BE-27203DE4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A28CF6-9369-B81C-5804-2167CDFAD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30648-A5DD-4AB7-7F5C-4CC4DA77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9A139-3008-85E3-2427-4E402679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B7BCC-D1C2-550C-EB41-4B18E0DA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1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66695A-2748-B738-5C66-64EE5DC6F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BADBF6-34D8-8CEE-3A38-137573CEB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56434-16BE-6D92-B810-7C830225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7C012-3EDA-E56D-561A-589AEEF0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75514-7561-3FBD-9739-13848C7A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957D5-7533-057E-CC89-BA82583A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CA717-E546-CC20-F043-583295F0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560B-B39A-278F-C29F-E46B2BA6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753E9-8F5A-1494-EE3C-209081B2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6B1C8-19FC-A16D-7ABB-49F1A40B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8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4501-5DCA-0B00-65BE-30D219C4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48354-8F77-662A-518C-496DF5D2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81F92C-7B24-2493-D658-ADC7F10E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76EF2D-B14F-7666-84A9-943F5523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B90B2-FA91-A537-C566-78F2FD7D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0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0FEA8-422C-557D-ADCE-2FB77647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AAA21-35C8-984C-618F-540EAABD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252165-5850-AE94-48E5-44229F629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AD0445-F642-1F33-78F6-21A8A240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997811-50F5-58C1-E813-8946E3C3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5106E4-4D8C-5521-FCBB-22434E61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53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4C853-4036-E2FB-2B31-41F422D8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82D70-EB34-C5A1-34C8-BAC4786F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E0E611-4426-7ADF-8E03-8B3E2D89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35D8AD-1DCC-3F0C-BAA9-8CE605287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0FFABB-589F-44B4-8AEA-BBD099F5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9BF725-8643-A94C-3293-7CF08DFF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3DFB7F-D667-5C88-F4B1-15696825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C72C5B-3DC0-A600-2D15-74A969F8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41903-00E5-5BB6-CBE6-ADFBCE59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75BA62-9014-A817-745D-2C69DE6F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1CE725-936D-65B6-3BE2-CE5AF9FF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11989-2E03-8DE1-29FD-28E34059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8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F6A837-B16B-3060-BAC9-3943736B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576331-447D-1A41-F048-5E21EF15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6751A4-1273-401D-22AD-5A6FD2CB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98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30746-5DEB-15C7-5E7C-0B4F55CE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7522-6A74-7AF1-DDF5-32821F870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24A9C3-5EEF-29CE-7242-B3144ECC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796BB2-7D44-7DE2-DD46-52E50EA0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61FE49-9CDE-5FE6-1C61-474D84A6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82D24-9490-C6C9-BBDC-1ACC5FB7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4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A3CE3-AA84-0B43-F95D-B51F78C5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A21663-5972-E01C-6BB4-0C05CA748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D08238-0220-7766-74D0-DA952C2B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76C2BA-9B32-5B21-D205-38A47B4E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2C9EBB-8559-F809-DC61-F56A2901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B153F7-3844-E4C6-4535-959FC143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66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4DDBFE-C988-E848-F7D4-3C209ED4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5ED26-6BA2-DEBB-C347-F1D5D8A4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4234D-1953-8D82-E165-A54FE96C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DC587-D283-4DA8-A5E6-49CF1972C336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1192B-DB9F-ABEA-10FE-A1A5D808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F0A66-627D-1996-9AF8-C85F0FAFE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BD17F-0150-4896-9A48-A48A91F6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0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>
            <a:extLst>
              <a:ext uri="{FF2B5EF4-FFF2-40B4-BE49-F238E27FC236}">
                <a16:creationId xmlns:a16="http://schemas.microsoft.com/office/drawing/2014/main" id="{594C482F-4B42-51B5-F5DE-D3324E9BEEEC}"/>
              </a:ext>
            </a:extLst>
          </p:cNvPr>
          <p:cNvSpPr/>
          <p:nvPr/>
        </p:nvSpPr>
        <p:spPr>
          <a:xfrm>
            <a:off x="7964076" y="313982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4A86C86-AF73-4A42-8873-3E1499946735}"/>
              </a:ext>
            </a:extLst>
          </p:cNvPr>
          <p:cNvSpPr/>
          <p:nvPr/>
        </p:nvSpPr>
        <p:spPr>
          <a:xfrm>
            <a:off x="5737303" y="98983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B63CB90-1209-5BA9-AED8-F8E3DE01FE05}"/>
              </a:ext>
            </a:extLst>
          </p:cNvPr>
          <p:cNvSpPr/>
          <p:nvPr/>
        </p:nvSpPr>
        <p:spPr>
          <a:xfrm>
            <a:off x="4749857" y="573269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F0803C9-F1C9-AEFF-DEDF-EC55A5096C87}"/>
              </a:ext>
            </a:extLst>
          </p:cNvPr>
          <p:cNvSpPr/>
          <p:nvPr/>
        </p:nvSpPr>
        <p:spPr>
          <a:xfrm>
            <a:off x="2030626" y="7933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6D586DD-9DE8-3D64-8E60-1E5B620B2C13}"/>
              </a:ext>
            </a:extLst>
          </p:cNvPr>
          <p:cNvSpPr/>
          <p:nvPr/>
        </p:nvSpPr>
        <p:spPr>
          <a:xfrm>
            <a:off x="2030626" y="7414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2F4F41-795A-21E5-ED01-EDC85575898A}"/>
              </a:ext>
            </a:extLst>
          </p:cNvPr>
          <p:cNvSpPr/>
          <p:nvPr/>
        </p:nvSpPr>
        <p:spPr>
          <a:xfrm>
            <a:off x="2030626" y="8833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673A2-14FA-2BA7-80CB-AD0BCF038350}"/>
              </a:ext>
            </a:extLst>
          </p:cNvPr>
          <p:cNvSpPr txBox="1">
            <a:spLocks/>
          </p:cNvSpPr>
          <p:nvPr/>
        </p:nvSpPr>
        <p:spPr>
          <a:xfrm>
            <a:off x="6980116" y="6083560"/>
            <a:ext cx="728003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2019 simplifié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EA79DB9-B3CF-305F-1151-60974F3FBF3D}"/>
              </a:ext>
            </a:extLst>
          </p:cNvPr>
          <p:cNvSpPr/>
          <p:nvPr/>
        </p:nvSpPr>
        <p:spPr>
          <a:xfrm>
            <a:off x="9444435" y="345804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38C2C0-1AF2-558F-653D-03D3AC6DE2DF}"/>
              </a:ext>
            </a:extLst>
          </p:cNvPr>
          <p:cNvSpPr/>
          <p:nvPr/>
        </p:nvSpPr>
        <p:spPr>
          <a:xfrm>
            <a:off x="3042572" y="7908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FCC2DC-45AA-322C-EE57-0AD7FC166222}"/>
              </a:ext>
            </a:extLst>
          </p:cNvPr>
          <p:cNvSpPr/>
          <p:nvPr/>
        </p:nvSpPr>
        <p:spPr>
          <a:xfrm>
            <a:off x="2107504" y="214862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4CD2347-C92D-5622-741F-F74648598B2C}"/>
              </a:ext>
            </a:extLst>
          </p:cNvPr>
          <p:cNvSpPr/>
          <p:nvPr/>
        </p:nvSpPr>
        <p:spPr>
          <a:xfrm>
            <a:off x="3179678" y="531785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6E55645-E983-1F58-4251-30728AC86E77}"/>
              </a:ext>
            </a:extLst>
          </p:cNvPr>
          <p:cNvSpPr/>
          <p:nvPr/>
        </p:nvSpPr>
        <p:spPr>
          <a:xfrm>
            <a:off x="4582564" y="119643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9D5F84-9453-B8F1-F537-CD6DA24AD977}"/>
              </a:ext>
            </a:extLst>
          </p:cNvPr>
          <p:cNvSpPr/>
          <p:nvPr/>
        </p:nvSpPr>
        <p:spPr>
          <a:xfrm>
            <a:off x="7184069" y="87743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1C86A8-9D46-735D-5C9F-672E551471A2}"/>
              </a:ext>
            </a:extLst>
          </p:cNvPr>
          <p:cNvSpPr/>
          <p:nvPr/>
        </p:nvSpPr>
        <p:spPr>
          <a:xfrm>
            <a:off x="7829845" y="91794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324EBD3-A045-0B7B-4D1D-4F145805F29F}"/>
              </a:ext>
            </a:extLst>
          </p:cNvPr>
          <p:cNvSpPr/>
          <p:nvPr/>
        </p:nvSpPr>
        <p:spPr>
          <a:xfrm>
            <a:off x="10204894" y="87243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C5C674C-6D3B-0BF4-D3A4-2467E9CB4854}"/>
              </a:ext>
            </a:extLst>
          </p:cNvPr>
          <p:cNvSpPr/>
          <p:nvPr/>
        </p:nvSpPr>
        <p:spPr>
          <a:xfrm>
            <a:off x="5742766" y="86051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2C4FAB6-C426-ED38-BF88-BE985773914B}"/>
              </a:ext>
            </a:extLst>
          </p:cNvPr>
          <p:cNvSpPr/>
          <p:nvPr/>
        </p:nvSpPr>
        <p:spPr>
          <a:xfrm>
            <a:off x="11767243" y="159684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E5E92CB9-7963-971C-1A58-627055DF1911}"/>
              </a:ext>
            </a:extLst>
          </p:cNvPr>
          <p:cNvGraphicFramePr>
            <a:graphicFrameLocks noGrp="1"/>
          </p:cNvGraphicFramePr>
          <p:nvPr/>
        </p:nvGraphicFramePr>
        <p:xfrm>
          <a:off x="544945" y="369756"/>
          <a:ext cx="1662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NumSecteur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NomSecteur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0941DFC5-0AB2-77EE-E60D-3BEB68494D11}"/>
              </a:ext>
            </a:extLst>
          </p:cNvPr>
          <p:cNvGraphicFramePr>
            <a:graphicFrameLocks noGrp="1"/>
          </p:cNvGraphicFramePr>
          <p:nvPr/>
        </p:nvGraphicFramePr>
        <p:xfrm>
          <a:off x="3210570" y="2285092"/>
          <a:ext cx="16625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CodeEmp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RueEmp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0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CodePostalEmp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4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NumSecteur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7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26259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DAA9D58A-24BD-8E4D-220A-799F3CE056D6}"/>
              </a:ext>
            </a:extLst>
          </p:cNvPr>
          <p:cNvGraphicFramePr>
            <a:graphicFrameLocks noGrp="1"/>
          </p:cNvGraphicFramePr>
          <p:nvPr/>
        </p:nvGraphicFramePr>
        <p:xfrm>
          <a:off x="3107118" y="377145"/>
          <a:ext cx="1662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CONCERNER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NumSecteur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NumHotel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17D9D7F0-1D45-8063-91F8-081F74AA1E72}"/>
              </a:ext>
            </a:extLst>
          </p:cNvPr>
          <p:cNvGraphicFramePr>
            <a:graphicFrameLocks noGrp="1"/>
          </p:cNvGraphicFramePr>
          <p:nvPr/>
        </p:nvGraphicFramePr>
        <p:xfrm>
          <a:off x="7945299" y="426339"/>
          <a:ext cx="16625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NumLodge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NomLodge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1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CapacitéAccueil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NbPièces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2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NbLitsSimples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NbLitsDoubles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6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CodeType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67672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8E15A90-FFE3-04EF-F83E-83E3BE659CF6}"/>
              </a:ext>
            </a:extLst>
          </p:cNvPr>
          <p:cNvGraphicFramePr>
            <a:graphicFrameLocks noGrp="1"/>
          </p:cNvGraphicFramePr>
          <p:nvPr/>
        </p:nvGraphicFramePr>
        <p:xfrm>
          <a:off x="10196946" y="406355"/>
          <a:ext cx="1662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CodeType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LibelléType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TarifSemaine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TarifNuitée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808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5F01724-B44B-FC43-D866-090AF64021B0}"/>
              </a:ext>
            </a:extLst>
          </p:cNvPr>
          <p:cNvGraphicFramePr>
            <a:graphicFrameLocks noGrp="1"/>
          </p:cNvGraphicFramePr>
          <p:nvPr/>
        </p:nvGraphicFramePr>
        <p:xfrm>
          <a:off x="5717312" y="411746"/>
          <a:ext cx="16625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HOTEL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NumHotel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NomHotel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NbEtoiles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RueHotel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2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CPHotel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43183"/>
                  </a:ext>
                </a:extLst>
              </a:tr>
            </a:tbl>
          </a:graphicData>
        </a:graphic>
      </p:graphicFrame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1A710880-2FF4-1479-E9EF-E3C0FC7BACDC}"/>
              </a:ext>
            </a:extLst>
          </p:cNvPr>
          <p:cNvCxnSpPr>
            <a:stCxn id="5" idx="2"/>
            <a:endCxn id="4" idx="6"/>
          </p:cNvCxnSpPr>
          <p:nvPr/>
        </p:nvCxnSpPr>
        <p:spPr>
          <a:xfrm rot="10800000" flipV="1">
            <a:off x="2210626" y="880837"/>
            <a:ext cx="831946" cy="256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D516DC84-9801-A3CA-6A3A-8BB9CF9765B5}"/>
              </a:ext>
            </a:extLst>
          </p:cNvPr>
          <p:cNvCxnSpPr>
            <a:cxnSpLocks/>
            <a:stCxn id="7" idx="2"/>
            <a:endCxn id="32" idx="6"/>
          </p:cNvCxnSpPr>
          <p:nvPr/>
        </p:nvCxnSpPr>
        <p:spPr>
          <a:xfrm rot="10800000">
            <a:off x="2210626" y="973399"/>
            <a:ext cx="969052" cy="44344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50B84511-FE51-F664-C641-D6B2539A3DEA}"/>
              </a:ext>
            </a:extLst>
          </p:cNvPr>
          <p:cNvCxnSpPr>
            <a:cxnSpLocks/>
            <a:stCxn id="52" idx="2"/>
            <a:endCxn id="9" idx="6"/>
          </p:cNvCxnSpPr>
          <p:nvPr/>
        </p:nvCxnSpPr>
        <p:spPr>
          <a:xfrm rot="10800000">
            <a:off x="7364070" y="967435"/>
            <a:ext cx="600007" cy="22623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9F1D8889-BC0D-CA81-B9CD-3B07AE248A7F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 flipV="1">
            <a:off x="9624435" y="962430"/>
            <a:ext cx="580459" cy="258561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2A1D641-6017-B5B7-E0B3-22B1566A974B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762564" y="950518"/>
            <a:ext cx="980202" cy="3359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58D66BD5-6ED8-27F0-0F25-8547495859C2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 flipV="1">
            <a:off x="4929857" y="1079835"/>
            <a:ext cx="807446" cy="47428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883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Grand écran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1</cp:revision>
  <dcterms:created xsi:type="dcterms:W3CDTF">2023-03-02T10:34:16Z</dcterms:created>
  <dcterms:modified xsi:type="dcterms:W3CDTF">2023-03-02T10:34:45Z</dcterms:modified>
</cp:coreProperties>
</file>