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8" r:id="rId9"/>
    <p:sldId id="264" r:id="rId10"/>
    <p:sldId id="259" r:id="rId11"/>
    <p:sldId id="260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10" autoAdjust="0"/>
  </p:normalViewPr>
  <p:slideViewPr>
    <p:cSldViewPr snapToGrid="0">
      <p:cViewPr varScale="1">
        <p:scale>
          <a:sx n="87" d="100"/>
          <a:sy n="87" d="100"/>
        </p:scale>
        <p:origin x="8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42B6B-9492-4AE7-8864-6FF870D165A7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3B9A-7A3E-4C6A-A641-A68DA88E0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6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3B9A-7A3E-4C6A-A641-A68DA88E01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1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manque la table parking (stationnement) qui n’est pas utilisé dans le SQL</a:t>
            </a:r>
          </a:p>
          <a:p>
            <a:r>
              <a:rPr lang="fr-FR" dirty="0"/>
              <a:t>La liaison entre Véhicule et Agence mentionnée dans le schéma relationnel (annexe 2) a été supprimé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3B9A-7A3E-4C6A-A641-A68DA88E01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9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606A-1216-E84D-7058-027E8F9D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A9F2F0-3879-7DED-A74F-19129B0A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0F1BA-10BA-CA0F-056D-CD50D21A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C1F67-893E-6072-6364-3B23E54E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C669D-6D68-0154-4075-FB401EE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3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4D707-2A82-CB13-C94E-8D79663C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83F3C2-CBC3-2F26-5C72-961DAA88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FD325-8FD6-A822-4A35-007678A4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354C6-288F-CB7C-489A-0B55999A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1D1D5-66FA-86BF-CDEE-491667F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94AF4B-9BB4-8213-711D-ECD9D2112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997148-36AB-A50F-BA05-5252FBE02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AEC5D-B240-7AD1-8386-A2E66D85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33564-A090-0ECA-CBEB-C153B567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0E857-D224-2BFF-5F1B-CFBFC2E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4F479-AC0D-67FC-5AAA-2E29FF29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72C04-129C-309A-F019-86E9612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2EBBA-1EA5-B325-0C93-3846D793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92404B-F66B-15F5-D54B-B5435C16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76B23-1B43-FF09-BFA7-E3046349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3E147-267F-59CB-6DF4-68E5C02A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75792-26C1-5FE2-03EA-8D685E88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B7513-C07D-7527-D9A9-8C2BC643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033B2-0386-1C05-1530-5916EB24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7BE6D-9D35-F00B-6828-916C8314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6DA50-9DFC-6494-36E6-F29329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B79EB-BFB9-BDAD-5750-2581FD485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BF4CFC-C00F-15F3-0ADE-A479C586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5A8D17-1D1E-D378-30FB-D5FDB8F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0B61C1-7A84-BFFD-BFC7-E3999EC2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8384E3-6658-49B3-1386-A502031A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6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A7472-E3B5-BEB3-570D-6042668D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3FDAAF-E55A-025A-60B3-9D5A084A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32386-D9A1-C016-D8AC-F84A6EB5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6B0A67-5B5B-0EF8-0912-DCA21302B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283026-1DBB-322B-4DEC-2844FF343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25EBAA-A621-4185-2D21-0A87B937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C929E8-A1C2-8248-D7AC-6990E6C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4F2CF3-E525-43B2-8752-893EB4B3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04AD7-7FC8-6FA3-7F98-45F8B4C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0A23EE-6239-0D91-4227-E0EC8A4E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949B76-47B7-38D2-20D9-0D68A768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674723-2B82-A5F7-532F-A3721454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DB82BE-BD12-4DE3-D553-3B15A11B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E5A8CD-67B6-CDE8-C666-7473FD2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5AFC9-255E-4071-A61F-928A66F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9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8E678-E35E-BD56-CA3E-D3EA1BB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9C737-F7CC-245F-5921-6A92F09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5ED9A0-1686-36E3-B8AA-9B062079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B2843-EE94-7582-430F-BA2EBBE1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B6325-03AE-131C-E14D-A994A68E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3E7A3F-CBBD-6884-44FB-80D7061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AEAAA-F4F4-C6C5-CDE4-50539EB9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17E46C-862D-5B69-CAB6-AA59627D9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4418F-6457-BE36-452B-26523C10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AF4900-28CC-BE4F-AEBF-9FCF32DC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CB3B0-708D-1EBF-AAB3-ECF136E9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AED1C-0ABC-9CAF-375A-7501F6C5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15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BF06CD-5DF2-7EE8-3186-DD608B92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A3301-086F-EA1B-3101-91EBF094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BB016-AA2D-9749-6E5A-91DEEB7B1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CDCD-8CFF-4BFC-819B-A6E628482094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0C360-F42C-973A-5EBB-AA7555B26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7838D-5833-7BB9-590B-C7121E51C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31B4-98F7-444B-85C6-C5C8CD833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EF4C3-D2E8-7D9A-BC63-C47E62D9F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Annales Modèles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7DA3A5-A7B9-214D-D279-E476F3EB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Version visuelle des Schémas</a:t>
            </a:r>
          </a:p>
        </p:txBody>
      </p:sp>
    </p:spTree>
    <p:extLst>
      <p:ext uri="{BB962C8B-B14F-4D97-AF65-F5344CB8AC3E}">
        <p14:creationId xmlns:p14="http://schemas.microsoft.com/office/powerpoint/2010/main" val="26115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27C5F3E7-47CA-1184-FC48-F6696965B757}"/>
              </a:ext>
            </a:extLst>
          </p:cNvPr>
          <p:cNvSpPr/>
          <p:nvPr/>
        </p:nvSpPr>
        <p:spPr>
          <a:xfrm>
            <a:off x="8238467" y="418659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8F24BD6B-C966-A522-FD9B-95F7BC79E145}"/>
              </a:ext>
            </a:extLst>
          </p:cNvPr>
          <p:cNvSpPr/>
          <p:nvPr/>
        </p:nvSpPr>
        <p:spPr>
          <a:xfrm>
            <a:off x="6572620" y="212508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7C1E23-5326-17F7-BF8B-68624612D529}"/>
              </a:ext>
            </a:extLst>
          </p:cNvPr>
          <p:cNvSpPr/>
          <p:nvPr/>
        </p:nvSpPr>
        <p:spPr>
          <a:xfrm>
            <a:off x="5416712" y="182899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6E9E2B54-E737-CF56-01F7-43C3A503FC87}"/>
              </a:ext>
            </a:extLst>
          </p:cNvPr>
          <p:cNvSpPr/>
          <p:nvPr/>
        </p:nvSpPr>
        <p:spPr>
          <a:xfrm>
            <a:off x="6556742" y="17316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6600027" y="42798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8238467" y="432571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5360894" y="548001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9674CDE0-6FC8-B318-1535-7DAD87B42F1C}"/>
              </a:ext>
            </a:extLst>
          </p:cNvPr>
          <p:cNvSpPr/>
          <p:nvPr/>
        </p:nvSpPr>
        <p:spPr>
          <a:xfrm>
            <a:off x="5386320" y="139196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92CD981-DDA3-A5A4-3C69-C569616747A7}"/>
              </a:ext>
            </a:extLst>
          </p:cNvPr>
          <p:cNvSpPr/>
          <p:nvPr/>
        </p:nvSpPr>
        <p:spPr>
          <a:xfrm>
            <a:off x="3501412" y="51050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7AF4B36-6E00-4532-D0DB-3B39753395BC}"/>
              </a:ext>
            </a:extLst>
          </p:cNvPr>
          <p:cNvSpPr/>
          <p:nvPr/>
        </p:nvSpPr>
        <p:spPr>
          <a:xfrm>
            <a:off x="-1001123" y="32479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193983" y="137805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2209548" y="45225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-1001123" y="38997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3467231" y="176133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9337810" y="34596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9358026" y="563177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11349839" y="38884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-637980" y="354272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401"/>
              </p:ext>
            </p:extLst>
          </p:nvPr>
        </p:nvGraphicFramePr>
        <p:xfrm>
          <a:off x="727771" y="4068415"/>
          <a:ext cx="166254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NumClient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34974"/>
              </p:ext>
            </p:extLst>
          </p:nvPr>
        </p:nvGraphicFramePr>
        <p:xfrm>
          <a:off x="9373438" y="3033188"/>
          <a:ext cx="2040947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094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SANS_CHAUFFEUR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NumVeh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NumCategorie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90461"/>
              </p:ext>
            </p:extLst>
          </p:nvPr>
        </p:nvGraphicFramePr>
        <p:xfrm>
          <a:off x="692727" y="931871"/>
          <a:ext cx="166254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NumAgence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26385"/>
              </p:ext>
            </p:extLst>
          </p:nvPr>
        </p:nvGraphicFramePr>
        <p:xfrm>
          <a:off x="3503655" y="934330"/>
          <a:ext cx="2018245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82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NumContrat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u="sng" dirty="0" err="1"/>
                        <a:t>NumAgence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DateContrat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HeureDebut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HeurFin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6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KmsRemise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3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KmsRetour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EtatVeh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5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5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NumVeh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6927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96300"/>
              </p:ext>
            </p:extLst>
          </p:nvPr>
        </p:nvGraphicFramePr>
        <p:xfrm>
          <a:off x="6625973" y="3789199"/>
          <a:ext cx="1750297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NumVeh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DateAchat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MontantCaution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6514"/>
              </p:ext>
            </p:extLst>
          </p:nvPr>
        </p:nvGraphicFramePr>
        <p:xfrm>
          <a:off x="9373438" y="4788182"/>
          <a:ext cx="2040947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094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AVEC_CHAUFFEUR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ForfaitJour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NumVeh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43" idx="2"/>
            <a:endCxn id="12" idx="6"/>
          </p:cNvCxnSpPr>
          <p:nvPr/>
        </p:nvCxnSpPr>
        <p:spPr>
          <a:xfrm rot="10800000">
            <a:off x="2389548" y="4612539"/>
            <a:ext cx="1111864" cy="5825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5" idx="2"/>
            <a:endCxn id="23" idx="6"/>
          </p:cNvCxnSpPr>
          <p:nvPr/>
        </p:nvCxnSpPr>
        <p:spPr>
          <a:xfrm rot="10800000" flipV="1">
            <a:off x="8418468" y="3549602"/>
            <a:ext cx="919343" cy="7269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63" idx="6"/>
          </p:cNvCxnSpPr>
          <p:nvPr/>
        </p:nvCxnSpPr>
        <p:spPr>
          <a:xfrm flipH="1" flipV="1">
            <a:off x="11464338" y="1465855"/>
            <a:ext cx="65501" cy="2512560"/>
          </a:xfrm>
          <a:prstGeom prst="bentConnector3">
            <a:avLst>
              <a:gd name="adj1" fmla="val -3490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56" idx="6"/>
            <a:endCxn id="19" idx="2"/>
          </p:cNvCxnSpPr>
          <p:nvPr/>
        </p:nvCxnSpPr>
        <p:spPr>
          <a:xfrm flipV="1">
            <a:off x="5540894" y="4369897"/>
            <a:ext cx="1059133" cy="1200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45" idx="6"/>
          </p:cNvCxnSpPr>
          <p:nvPr/>
        </p:nvCxnSpPr>
        <p:spPr>
          <a:xfrm rot="10800000">
            <a:off x="8418468" y="4415720"/>
            <a:ext cx="939559" cy="13060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>
            <a:extLst>
              <a:ext uri="{FF2B5EF4-FFF2-40B4-BE49-F238E27FC236}">
                <a16:creationId xmlns:a16="http://schemas.microsoft.com/office/drawing/2014/main" id="{F70E5216-51A0-1A43-6A6D-8812609E6F7B}"/>
              </a:ext>
            </a:extLst>
          </p:cNvPr>
          <p:cNvSpPr txBox="1">
            <a:spLocks/>
          </p:cNvSpPr>
          <p:nvPr/>
        </p:nvSpPr>
        <p:spPr>
          <a:xfrm>
            <a:off x="1524000" y="-54325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2016 (simplifié)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EA9D922-7F50-D780-751F-453AA00F65F2}"/>
              </a:ext>
            </a:extLst>
          </p:cNvPr>
          <p:cNvCxnSpPr>
            <a:cxnSpLocks/>
            <a:stCxn id="14" idx="2"/>
            <a:endCxn id="37" idx="6"/>
          </p:cNvCxnSpPr>
          <p:nvPr/>
        </p:nvCxnSpPr>
        <p:spPr>
          <a:xfrm rot="10800000">
            <a:off x="2373983" y="1468052"/>
            <a:ext cx="1093248" cy="3832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48E9F0E3-5A7A-1E56-3F1C-50D43B8BFDBC}"/>
              </a:ext>
            </a:extLst>
          </p:cNvPr>
          <p:cNvSpPr/>
          <p:nvPr/>
        </p:nvSpPr>
        <p:spPr>
          <a:xfrm>
            <a:off x="11284338" y="137585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4" name="Tableau 63">
            <a:extLst>
              <a:ext uri="{FF2B5EF4-FFF2-40B4-BE49-F238E27FC236}">
                <a16:creationId xmlns:a16="http://schemas.microsoft.com/office/drawing/2014/main" id="{D8AAE90D-969E-42DF-7B05-51C3B7DEE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06379"/>
              </p:ext>
            </p:extLst>
          </p:nvPr>
        </p:nvGraphicFramePr>
        <p:xfrm>
          <a:off x="9326516" y="891245"/>
          <a:ext cx="204094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094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NumCategorie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NomCategorie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TarifKm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96334"/>
                  </a:ext>
                </a:extLst>
              </a:tr>
            </a:tbl>
          </a:graphicData>
        </a:graphic>
      </p:graphicFrame>
      <p:graphicFrame>
        <p:nvGraphicFramePr>
          <p:cNvPr id="89" name="Tableau 88">
            <a:extLst>
              <a:ext uri="{FF2B5EF4-FFF2-40B4-BE49-F238E27FC236}">
                <a16:creationId xmlns:a16="http://schemas.microsoft.com/office/drawing/2014/main" id="{8822B6C2-0D39-C17E-DD71-8E4F5B85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98321"/>
              </p:ext>
            </p:extLst>
          </p:nvPr>
        </p:nvGraphicFramePr>
        <p:xfrm>
          <a:off x="6569497" y="912759"/>
          <a:ext cx="1750297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CONTENTIEUX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NumDossier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NumContrat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5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NumAgence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7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DateOuverture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DateCloture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2C2AFF79-B046-FD4D-AFDC-2EC79C09C23A}"/>
              </a:ext>
            </a:extLst>
          </p:cNvPr>
          <p:cNvCxnSpPr>
            <a:cxnSpLocks/>
            <a:stCxn id="90" idx="2"/>
            <a:endCxn id="110" idx="6"/>
          </p:cNvCxnSpPr>
          <p:nvPr/>
        </p:nvCxnSpPr>
        <p:spPr>
          <a:xfrm rot="10800000">
            <a:off x="5566320" y="1481967"/>
            <a:ext cx="990422" cy="3396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DC43CC7E-9954-EC12-B12E-19F3D68F7C98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rot="10800000">
            <a:off x="5596712" y="1918991"/>
            <a:ext cx="975908" cy="2960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9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24792"/>
              </p:ext>
            </p:extLst>
          </p:nvPr>
        </p:nvGraphicFramePr>
        <p:xfrm>
          <a:off x="7005698" y="3966192"/>
          <a:ext cx="2004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20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NumVeh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DateAchat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MontantCaution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CumulKms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CodeTypeVéhicule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74176"/>
                  </a:ext>
                </a:extLst>
              </a:tr>
            </a:tbl>
          </a:graphicData>
        </a:graphic>
      </p:graphicFrame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2016 à faire</a:t>
            </a:r>
          </a:p>
        </p:txBody>
      </p:sp>
    </p:spTree>
    <p:extLst>
      <p:ext uri="{BB962C8B-B14F-4D97-AF65-F5344CB8AC3E}">
        <p14:creationId xmlns:p14="http://schemas.microsoft.com/office/powerpoint/2010/main" val="1674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llipse 63">
            <a:extLst>
              <a:ext uri="{FF2B5EF4-FFF2-40B4-BE49-F238E27FC236}">
                <a16:creationId xmlns:a16="http://schemas.microsoft.com/office/drawing/2014/main" id="{D8A0F384-9D7C-2447-9781-DC011542B990}"/>
              </a:ext>
            </a:extLst>
          </p:cNvPr>
          <p:cNvSpPr/>
          <p:nvPr/>
        </p:nvSpPr>
        <p:spPr>
          <a:xfrm>
            <a:off x="6957578" y="624091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5736872" y="16352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6957578" y="35186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DB9BA61D-F771-E64C-101A-F7F584EFE490}"/>
              </a:ext>
            </a:extLst>
          </p:cNvPr>
          <p:cNvSpPr/>
          <p:nvPr/>
        </p:nvSpPr>
        <p:spPr>
          <a:xfrm>
            <a:off x="2918414" y="53991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86442" y="16626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977503" y="53966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977121" y="42370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5736872" y="38648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6957578" y="43926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3965558" y="424774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8730326" y="308946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798860" y="16530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261469" y="23736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1024844" y="4937551"/>
          <a:ext cx="20042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20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CodeTypeVehicule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PersNum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7005698" y="3966192"/>
          <a:ext cx="2004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20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NumVeh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DateAchat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MontantCaution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CumulKms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CodeTypeVéhicule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7417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1064873" y="1206820"/>
          <a:ext cx="19005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NumGarage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MelGarage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TelGarage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0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CodeTypeVehicule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6144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6977701" y="1151452"/>
          <a:ext cx="18887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4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NumRapport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DateRapport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MontantTravaux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2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HorsUsage</a:t>
                      </a:r>
                      <a:r>
                        <a:rPr lang="fr-FR" dirty="0"/>
                        <a:t>(O/N)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NumIntervention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0124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9691172" y="1183162"/>
          <a:ext cx="16625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NumExpert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PrenomExpert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5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MelExpert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TelExpert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7129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4053310" y="1183162"/>
          <a:ext cx="18357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4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NumIntervention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DateIntervention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Origine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9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MontantFacture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0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NumVeh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27667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0800000" flipH="1" flipV="1">
            <a:off x="977121" y="4327014"/>
            <a:ext cx="382" cy="1159609"/>
          </a:xfrm>
          <a:prstGeom prst="bentConnector3">
            <a:avLst>
              <a:gd name="adj1" fmla="val -598429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5916872" y="3954885"/>
            <a:ext cx="1040706" cy="5277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rot="10800000">
            <a:off x="5916872" y="1725249"/>
            <a:ext cx="1040706" cy="18833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6"/>
            <a:endCxn id="56" idx="2"/>
          </p:cNvCxnSpPr>
          <p:nvPr/>
        </p:nvCxnSpPr>
        <p:spPr>
          <a:xfrm flipV="1">
            <a:off x="8910326" y="1752624"/>
            <a:ext cx="776116" cy="14268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>
            <a:off x="2978860" y="1743002"/>
            <a:ext cx="986698" cy="2594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2016 Correction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3AB4447-91AA-993F-19F2-1610864BE173}"/>
              </a:ext>
            </a:extLst>
          </p:cNvPr>
          <p:cNvCxnSpPr>
            <a:cxnSpLocks/>
            <a:stCxn id="64" idx="2"/>
            <a:endCxn id="80" idx="6"/>
          </p:cNvCxnSpPr>
          <p:nvPr/>
        </p:nvCxnSpPr>
        <p:spPr>
          <a:xfrm rot="10800000">
            <a:off x="3098414" y="5489179"/>
            <a:ext cx="3859164" cy="841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476909" y="22408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2092035" y="202275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3154223" y="41956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4816768" y="37966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5804379" y="48878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5601857" y="21741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7208987" y="250563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758725" y="228954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10081491" y="29684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4816768" y="20425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767243" y="29684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44375"/>
              </p:ext>
            </p:extLst>
          </p:nvPr>
        </p:nvGraphicFramePr>
        <p:xfrm>
          <a:off x="544945" y="1568636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GROUPE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GrpCode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GrpNom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PersNum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55627"/>
              </p:ext>
            </p:extLst>
          </p:nvPr>
        </p:nvGraphicFramePr>
        <p:xfrm>
          <a:off x="5919834" y="4461465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PstCode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PstQualification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PstTauxHoraire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70996"/>
              </p:ext>
            </p:extLst>
          </p:nvPr>
        </p:nvGraphicFramePr>
        <p:xfrm>
          <a:off x="3269678" y="1596345"/>
          <a:ext cx="16625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PersNum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PersNom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PersPrénom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PersDateEmbauche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PstCode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GrpCode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8848"/>
              </p:ext>
            </p:extLst>
          </p:nvPr>
        </p:nvGraphicFramePr>
        <p:xfrm>
          <a:off x="7874179" y="1797939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COMPÉTENCE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CompCode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CompTitre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76412"/>
              </p:ext>
            </p:extLst>
          </p:nvPr>
        </p:nvGraphicFramePr>
        <p:xfrm>
          <a:off x="10196946" y="1777955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MisCode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MisNature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ComptCode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67911"/>
              </p:ext>
            </p:extLst>
          </p:nvPr>
        </p:nvGraphicFramePr>
        <p:xfrm>
          <a:off x="5717312" y="1702066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CARACTERISER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PersNum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CompCode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rot="10800000">
            <a:off x="2272035" y="2112759"/>
            <a:ext cx="882188" cy="2172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996768" y="3886678"/>
            <a:ext cx="807611" cy="1091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 flipV="1">
            <a:off x="7388987" y="2354199"/>
            <a:ext cx="485192" cy="241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2"/>
            <a:endCxn id="56" idx="6"/>
          </p:cNvCxnSpPr>
          <p:nvPr/>
        </p:nvCxnSpPr>
        <p:spPr>
          <a:xfrm rot="10800000">
            <a:off x="9656909" y="2330839"/>
            <a:ext cx="424582" cy="727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>
            <a:off x="4996769" y="2132525"/>
            <a:ext cx="605089" cy="131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3836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29005" y="42834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2092035" y="21890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2985722" y="369685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4622812" y="396293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5523356" y="501428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5428116" y="27119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7063629" y="233010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564769" y="24558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10167048" y="243490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4622812" y="22087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850375" y="31347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96312"/>
              </p:ext>
            </p:extLst>
          </p:nvPr>
        </p:nvGraphicFramePr>
        <p:xfrm>
          <a:off x="544945" y="1734892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N°Client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06086"/>
              </p:ext>
            </p:extLst>
          </p:nvPr>
        </p:nvGraphicFramePr>
        <p:xfrm>
          <a:off x="5638811" y="4587875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N°Catégorie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Lib_Catégorie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32712"/>
              </p:ext>
            </p:extLst>
          </p:nvPr>
        </p:nvGraphicFramePr>
        <p:xfrm>
          <a:off x="3075722" y="1762601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N°Compte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Date_Création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Type_Extrait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Fiscalité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N°Client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N°Catégorie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94432"/>
              </p:ext>
            </p:extLst>
          </p:nvPr>
        </p:nvGraphicFramePr>
        <p:xfrm>
          <a:off x="7735259" y="1961048"/>
          <a:ext cx="2018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2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N°Opération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Sens_Opération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Quantité_Négociée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Cours_Négocié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6186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37868"/>
              </p:ext>
            </p:extLst>
          </p:nvPr>
        </p:nvGraphicFramePr>
        <p:xfrm>
          <a:off x="10280078" y="1944211"/>
          <a:ext cx="17502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Code_Valeur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Nominal_Valeur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Date_Emission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Date_Echéance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4748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70678"/>
              </p:ext>
            </p:extLst>
          </p:nvPr>
        </p:nvGraphicFramePr>
        <p:xfrm>
          <a:off x="5523356" y="1868322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N°Opération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N°_Compte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Quantité_Aff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rot="10800000">
            <a:off x="2272036" y="2279015"/>
            <a:ext cx="713687" cy="1507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802812" y="4052934"/>
            <a:ext cx="720544" cy="1051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243629" y="2420104"/>
            <a:ext cx="436129" cy="125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2"/>
            <a:endCxn id="56" idx="6"/>
          </p:cNvCxnSpPr>
          <p:nvPr/>
        </p:nvCxnSpPr>
        <p:spPr>
          <a:xfrm rot="10800000" flipV="1">
            <a:off x="9809006" y="2524909"/>
            <a:ext cx="358043" cy="1848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>
            <a:off x="4802812" y="2298782"/>
            <a:ext cx="625304" cy="503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>
            <a:extLst>
              <a:ext uri="{FF2B5EF4-FFF2-40B4-BE49-F238E27FC236}">
                <a16:creationId xmlns:a16="http://schemas.microsoft.com/office/drawing/2014/main" id="{F70E5216-51A0-1A43-6A6D-8812609E6F7B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78446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llipse 117">
            <a:extLst>
              <a:ext uri="{FF2B5EF4-FFF2-40B4-BE49-F238E27FC236}">
                <a16:creationId xmlns:a16="http://schemas.microsoft.com/office/drawing/2014/main" id="{670D4669-F2C2-5A7A-E9A2-89D9EDB19168}"/>
              </a:ext>
            </a:extLst>
          </p:cNvPr>
          <p:cNvSpPr/>
          <p:nvPr/>
        </p:nvSpPr>
        <p:spPr>
          <a:xfrm>
            <a:off x="11593077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C51D5B7A-439A-75DF-B6D7-993512E1F800}"/>
              </a:ext>
            </a:extLst>
          </p:cNvPr>
          <p:cNvSpPr/>
          <p:nvPr/>
        </p:nvSpPr>
        <p:spPr>
          <a:xfrm>
            <a:off x="2191818" y="61786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533706-1A0D-EB74-3296-F841506307CB}"/>
              </a:ext>
            </a:extLst>
          </p:cNvPr>
          <p:cNvSpPr/>
          <p:nvPr/>
        </p:nvSpPr>
        <p:spPr>
          <a:xfrm>
            <a:off x="9722242" y="487024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97BD4FA-438F-B088-D2BE-F1C5CECFD664}"/>
              </a:ext>
            </a:extLst>
          </p:cNvPr>
          <p:cNvSpPr/>
          <p:nvPr/>
        </p:nvSpPr>
        <p:spPr>
          <a:xfrm>
            <a:off x="9722242" y="478083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8390463-6C9D-290A-5EB0-3F0521D69E3A}"/>
              </a:ext>
            </a:extLst>
          </p:cNvPr>
          <p:cNvSpPr/>
          <p:nvPr/>
        </p:nvSpPr>
        <p:spPr>
          <a:xfrm>
            <a:off x="9722242" y="49236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201918" y="33114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2DE41411-03FE-DEFC-66DD-FDECD7EF36A3}"/>
              </a:ext>
            </a:extLst>
          </p:cNvPr>
          <p:cNvSpPr/>
          <p:nvPr/>
        </p:nvSpPr>
        <p:spPr>
          <a:xfrm>
            <a:off x="2201918" y="32187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D5EBA6-1197-9268-E1E3-DAAF0562E038}"/>
              </a:ext>
            </a:extLst>
          </p:cNvPr>
          <p:cNvSpPr/>
          <p:nvPr/>
        </p:nvSpPr>
        <p:spPr>
          <a:xfrm>
            <a:off x="4440991" y="462755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6CAE87F-571F-0E6B-341A-420A55E0DAAD}"/>
              </a:ext>
            </a:extLst>
          </p:cNvPr>
          <p:cNvSpPr/>
          <p:nvPr/>
        </p:nvSpPr>
        <p:spPr>
          <a:xfrm>
            <a:off x="7203619" y="483847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A9DF67F-95F8-E73A-673C-38C0D5C2A1F7}"/>
              </a:ext>
            </a:extLst>
          </p:cNvPr>
          <p:cNvSpPr/>
          <p:nvPr/>
        </p:nvSpPr>
        <p:spPr>
          <a:xfrm>
            <a:off x="9667295" y="26948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B0CBCCB-32DF-408A-45F7-1CF482D4396A}"/>
              </a:ext>
            </a:extLst>
          </p:cNvPr>
          <p:cNvSpPr/>
          <p:nvPr/>
        </p:nvSpPr>
        <p:spPr>
          <a:xfrm>
            <a:off x="9667295" y="305891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0045828-0F1A-3763-D946-AF84A120FA89}"/>
              </a:ext>
            </a:extLst>
          </p:cNvPr>
          <p:cNvSpPr/>
          <p:nvPr/>
        </p:nvSpPr>
        <p:spPr>
          <a:xfrm>
            <a:off x="4380916" y="14898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48FD562E-2F6C-A749-9936-52AD8455CD2C}"/>
              </a:ext>
            </a:extLst>
          </p:cNvPr>
          <p:cNvSpPr/>
          <p:nvPr/>
        </p:nvSpPr>
        <p:spPr>
          <a:xfrm>
            <a:off x="4380916" y="18484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E804810-7499-572D-6081-264A8C13C2F6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4560916" y="1576708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D17E7C25-4F8D-3FB1-5BD2-E1121CEED7A6}"/>
              </a:ext>
            </a:extLst>
          </p:cNvPr>
          <p:cNvSpPr/>
          <p:nvPr/>
        </p:nvSpPr>
        <p:spPr>
          <a:xfrm>
            <a:off x="5009495" y="14867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B3E1EA0-4863-271E-6585-AFC8DEFC6BE1}"/>
              </a:ext>
            </a:extLst>
          </p:cNvPr>
          <p:cNvSpPr/>
          <p:nvPr/>
        </p:nvSpPr>
        <p:spPr>
          <a:xfrm>
            <a:off x="5009495" y="18452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E644EDE4-1641-C008-B4FF-9833925C9153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 flipV="1">
            <a:off x="4560916" y="1935287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33120" y="233088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485834" y="15371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502806" y="575696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2785634" y="22283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2817144" y="42351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3377683" y="15116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6528267" y="18655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169445" y="16088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9990051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706283" y="22614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52164"/>
              </p:ext>
            </p:extLst>
          </p:nvPr>
        </p:nvGraphicFramePr>
        <p:xfrm>
          <a:off x="595745" y="1060636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CodeAssoc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22049"/>
              </p:ext>
            </p:extLst>
          </p:nvPr>
        </p:nvGraphicFramePr>
        <p:xfrm>
          <a:off x="2860646" y="3799768"/>
          <a:ext cx="1662545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DateObtention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8833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6831"/>
              </p:ext>
            </p:extLst>
          </p:nvPr>
        </p:nvGraphicFramePr>
        <p:xfrm>
          <a:off x="635525" y="2822418"/>
          <a:ext cx="1662545" cy="3606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25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06768"/>
              </p:ext>
            </p:extLst>
          </p:nvPr>
        </p:nvGraphicFramePr>
        <p:xfrm>
          <a:off x="7203619" y="1117219"/>
          <a:ext cx="260037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0037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LibelleFormation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CodeDiplomeDélivré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CodeDiplomeNécessaire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836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370"/>
              </p:ext>
            </p:extLst>
          </p:nvPr>
        </p:nvGraphicFramePr>
        <p:xfrm>
          <a:off x="10105506" y="1070918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CodeSport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0571"/>
              </p:ext>
            </p:extLst>
          </p:nvPr>
        </p:nvGraphicFramePr>
        <p:xfrm>
          <a:off x="5036592" y="1061986"/>
          <a:ext cx="1662545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DateLimiteInsc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1254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0800000">
            <a:off x="485834" y="1627178"/>
            <a:ext cx="16972" cy="4219788"/>
          </a:xfrm>
          <a:prstGeom prst="bentConnector3">
            <a:avLst>
              <a:gd name="adj1" fmla="val 1446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5" idx="2"/>
            <a:endCxn id="37" idx="6"/>
          </p:cNvCxnSpPr>
          <p:nvPr/>
        </p:nvCxnSpPr>
        <p:spPr>
          <a:xfrm rot="10800000">
            <a:off x="2381918" y="3401472"/>
            <a:ext cx="435226" cy="9237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6708267" y="1698824"/>
            <a:ext cx="461178" cy="2567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56" idx="6"/>
            <a:endCxn id="6" idx="1"/>
          </p:cNvCxnSpPr>
          <p:nvPr/>
        </p:nvCxnSpPr>
        <p:spPr>
          <a:xfrm flipV="1">
            <a:off x="9813120" y="1627178"/>
            <a:ext cx="292386" cy="793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4" idx="2"/>
            <a:endCxn id="107" idx="6"/>
          </p:cNvCxnSpPr>
          <p:nvPr/>
        </p:nvCxnSpPr>
        <p:spPr>
          <a:xfrm rot="10800000" flipV="1">
            <a:off x="2381918" y="2318305"/>
            <a:ext cx="403716" cy="9904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-35208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2011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D478B87-AC3B-3A34-9421-7F558D8B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13039"/>
              </p:ext>
            </p:extLst>
          </p:nvPr>
        </p:nvGraphicFramePr>
        <p:xfrm>
          <a:off x="7257085" y="4404511"/>
          <a:ext cx="2587956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795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DIPLOME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CodeDiplome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ABF59A4-86B6-6FB2-36B7-0DC96FE1BE4F}"/>
              </a:ext>
            </a:extLst>
          </p:cNvPr>
          <p:cNvCxnSpPr>
            <a:cxnSpLocks/>
            <a:stCxn id="40" idx="6"/>
            <a:endCxn id="130" idx="6"/>
          </p:cNvCxnSpPr>
          <p:nvPr/>
        </p:nvCxnSpPr>
        <p:spPr>
          <a:xfrm>
            <a:off x="9847295" y="2784899"/>
            <a:ext cx="54947" cy="2228739"/>
          </a:xfrm>
          <a:prstGeom prst="bentConnector3">
            <a:avLst>
              <a:gd name="adj1" fmla="val 11262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C9D6E28E-07B0-32AE-7022-98D7246B3CDB}"/>
              </a:ext>
            </a:extLst>
          </p:cNvPr>
          <p:cNvCxnSpPr>
            <a:cxnSpLocks/>
            <a:stCxn id="41" idx="6"/>
            <a:endCxn id="129" idx="6"/>
          </p:cNvCxnSpPr>
          <p:nvPr/>
        </p:nvCxnSpPr>
        <p:spPr>
          <a:xfrm>
            <a:off x="9847295" y="3148912"/>
            <a:ext cx="54947" cy="1721921"/>
          </a:xfrm>
          <a:prstGeom prst="bentConnector3">
            <a:avLst>
              <a:gd name="adj1" fmla="val 5160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3894648-91EB-4CBF-FAF7-43AC5AC0BE3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620991" y="4717556"/>
            <a:ext cx="2582628" cy="210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au 81">
            <a:extLst>
              <a:ext uri="{FF2B5EF4-FFF2-40B4-BE49-F238E27FC236}">
                <a16:creationId xmlns:a16="http://schemas.microsoft.com/office/drawing/2014/main" id="{B9720905-E28E-F67B-72C4-6BE408084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15510"/>
              </p:ext>
            </p:extLst>
          </p:nvPr>
        </p:nvGraphicFramePr>
        <p:xfrm>
          <a:off x="2875634" y="1032946"/>
          <a:ext cx="1662545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INTERVENIR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0B5E367-4D73-E640-B66D-6D17E4DB5698}"/>
              </a:ext>
            </a:extLst>
          </p:cNvPr>
          <p:cNvCxnSpPr>
            <a:cxnSpLocks/>
            <a:stCxn id="113" idx="6"/>
            <a:endCxn id="118" idx="6"/>
          </p:cNvCxnSpPr>
          <p:nvPr/>
        </p:nvCxnSpPr>
        <p:spPr>
          <a:xfrm flipV="1">
            <a:off x="2371818" y="1589997"/>
            <a:ext cx="9401259" cy="4678651"/>
          </a:xfrm>
          <a:prstGeom prst="bentConnector3">
            <a:avLst>
              <a:gd name="adj1" fmla="val 1024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4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72FD18E-E60D-67F1-80BF-9E14C1290FAF}"/>
              </a:ext>
            </a:extLst>
          </p:cNvPr>
          <p:cNvSpPr/>
          <p:nvPr/>
        </p:nvSpPr>
        <p:spPr>
          <a:xfrm>
            <a:off x="2191818" y="581288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1CE9035-A087-A184-3B69-D7EC4FEC731E}"/>
              </a:ext>
            </a:extLst>
          </p:cNvPr>
          <p:cNvSpPr/>
          <p:nvPr/>
        </p:nvSpPr>
        <p:spPr>
          <a:xfrm>
            <a:off x="2201918" y="294571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0DCB0AE-7BB3-F850-FB76-4E2110D105B1}"/>
              </a:ext>
            </a:extLst>
          </p:cNvPr>
          <p:cNvSpPr/>
          <p:nvPr/>
        </p:nvSpPr>
        <p:spPr>
          <a:xfrm>
            <a:off x="2201918" y="285296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5FE1D94-0831-4D27-95EC-21B83985BDE9}"/>
              </a:ext>
            </a:extLst>
          </p:cNvPr>
          <p:cNvSpPr/>
          <p:nvPr/>
        </p:nvSpPr>
        <p:spPr>
          <a:xfrm>
            <a:off x="502806" y="53912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F93629-23E0-79D7-135A-D5152E50A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27409"/>
              </p:ext>
            </p:extLst>
          </p:nvPr>
        </p:nvGraphicFramePr>
        <p:xfrm>
          <a:off x="635525" y="2456658"/>
          <a:ext cx="1662545" cy="3977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TelFormateur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MailFormateur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Spécialité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37593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69DF8031-7D45-FF44-D2A8-CECEEA56D9EB}"/>
              </a:ext>
            </a:extLst>
          </p:cNvPr>
          <p:cNvSpPr/>
          <p:nvPr/>
        </p:nvSpPr>
        <p:spPr>
          <a:xfrm>
            <a:off x="4078027" y="53094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D58E5A-8F5F-E2A0-4EC1-A0B52BB5FABC}"/>
              </a:ext>
            </a:extLst>
          </p:cNvPr>
          <p:cNvSpPr/>
          <p:nvPr/>
        </p:nvSpPr>
        <p:spPr>
          <a:xfrm>
            <a:off x="2475001" y="53094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E1BF2A-D7DE-A2FD-AE0D-3012FC8E1A7D}"/>
              </a:ext>
            </a:extLst>
          </p:cNvPr>
          <p:cNvSpPr/>
          <p:nvPr/>
        </p:nvSpPr>
        <p:spPr>
          <a:xfrm>
            <a:off x="4191233" y="607085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5A770FD-38A7-2ED9-7793-2912FC00E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40654"/>
              </p:ext>
            </p:extLst>
          </p:nvPr>
        </p:nvGraphicFramePr>
        <p:xfrm>
          <a:off x="2590456" y="4880368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CodeSport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D9D95447-A891-254A-0E19-840A89C986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98070" y="5436628"/>
            <a:ext cx="292386" cy="793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6EE49CF1-0A7F-46FA-969C-0E94DCA60236}"/>
              </a:ext>
            </a:extLst>
          </p:cNvPr>
          <p:cNvSpPr txBox="1">
            <a:spLocks/>
          </p:cNvSpPr>
          <p:nvPr/>
        </p:nvSpPr>
        <p:spPr>
          <a:xfrm>
            <a:off x="1524000" y="-35208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2011 Annexe A</a:t>
            </a:r>
          </a:p>
        </p:txBody>
      </p:sp>
    </p:spTree>
    <p:extLst>
      <p:ext uri="{BB962C8B-B14F-4D97-AF65-F5344CB8AC3E}">
        <p14:creationId xmlns:p14="http://schemas.microsoft.com/office/powerpoint/2010/main" val="205501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llipse 117">
            <a:extLst>
              <a:ext uri="{FF2B5EF4-FFF2-40B4-BE49-F238E27FC236}">
                <a16:creationId xmlns:a16="http://schemas.microsoft.com/office/drawing/2014/main" id="{670D4669-F2C2-5A7A-E9A2-89D9EDB19168}"/>
              </a:ext>
            </a:extLst>
          </p:cNvPr>
          <p:cNvSpPr/>
          <p:nvPr/>
        </p:nvSpPr>
        <p:spPr>
          <a:xfrm>
            <a:off x="11593077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C51D5B7A-439A-75DF-B6D7-993512E1F800}"/>
              </a:ext>
            </a:extLst>
          </p:cNvPr>
          <p:cNvSpPr/>
          <p:nvPr/>
        </p:nvSpPr>
        <p:spPr>
          <a:xfrm>
            <a:off x="2191818" y="61786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533706-1A0D-EB74-3296-F841506307CB}"/>
              </a:ext>
            </a:extLst>
          </p:cNvPr>
          <p:cNvSpPr/>
          <p:nvPr/>
        </p:nvSpPr>
        <p:spPr>
          <a:xfrm>
            <a:off x="9722242" y="487024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97BD4FA-438F-B088-D2BE-F1C5CECFD664}"/>
              </a:ext>
            </a:extLst>
          </p:cNvPr>
          <p:cNvSpPr/>
          <p:nvPr/>
        </p:nvSpPr>
        <p:spPr>
          <a:xfrm>
            <a:off x="9722242" y="478083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8390463-6C9D-290A-5EB0-3F0521D69E3A}"/>
              </a:ext>
            </a:extLst>
          </p:cNvPr>
          <p:cNvSpPr/>
          <p:nvPr/>
        </p:nvSpPr>
        <p:spPr>
          <a:xfrm>
            <a:off x="9722242" y="49236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201918" y="33114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2DE41411-03FE-DEFC-66DD-FDECD7EF36A3}"/>
              </a:ext>
            </a:extLst>
          </p:cNvPr>
          <p:cNvSpPr/>
          <p:nvPr/>
        </p:nvSpPr>
        <p:spPr>
          <a:xfrm>
            <a:off x="2201918" y="32187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D5EBA6-1197-9268-E1E3-DAAF0562E038}"/>
              </a:ext>
            </a:extLst>
          </p:cNvPr>
          <p:cNvSpPr/>
          <p:nvPr/>
        </p:nvSpPr>
        <p:spPr>
          <a:xfrm>
            <a:off x="4440991" y="462755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6CAE87F-571F-0E6B-341A-420A55E0DAAD}"/>
              </a:ext>
            </a:extLst>
          </p:cNvPr>
          <p:cNvSpPr/>
          <p:nvPr/>
        </p:nvSpPr>
        <p:spPr>
          <a:xfrm>
            <a:off x="7203619" y="483847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A9DF67F-95F8-E73A-673C-38C0D5C2A1F7}"/>
              </a:ext>
            </a:extLst>
          </p:cNvPr>
          <p:cNvSpPr/>
          <p:nvPr/>
        </p:nvSpPr>
        <p:spPr>
          <a:xfrm>
            <a:off x="9667295" y="26948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B0CBCCB-32DF-408A-45F7-1CF482D4396A}"/>
              </a:ext>
            </a:extLst>
          </p:cNvPr>
          <p:cNvSpPr/>
          <p:nvPr/>
        </p:nvSpPr>
        <p:spPr>
          <a:xfrm>
            <a:off x="9667295" y="305891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0045828-0F1A-3763-D946-AF84A120FA89}"/>
              </a:ext>
            </a:extLst>
          </p:cNvPr>
          <p:cNvSpPr/>
          <p:nvPr/>
        </p:nvSpPr>
        <p:spPr>
          <a:xfrm>
            <a:off x="4380916" y="14898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48FD562E-2F6C-A749-9936-52AD8455CD2C}"/>
              </a:ext>
            </a:extLst>
          </p:cNvPr>
          <p:cNvSpPr/>
          <p:nvPr/>
        </p:nvSpPr>
        <p:spPr>
          <a:xfrm>
            <a:off x="4380916" y="18484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E804810-7499-572D-6081-264A8C13C2F6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4560916" y="1576708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D17E7C25-4F8D-3FB1-5BD2-E1121CEED7A6}"/>
              </a:ext>
            </a:extLst>
          </p:cNvPr>
          <p:cNvSpPr/>
          <p:nvPr/>
        </p:nvSpPr>
        <p:spPr>
          <a:xfrm>
            <a:off x="5009495" y="14867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B3E1EA0-4863-271E-6585-AFC8DEFC6BE1}"/>
              </a:ext>
            </a:extLst>
          </p:cNvPr>
          <p:cNvSpPr/>
          <p:nvPr/>
        </p:nvSpPr>
        <p:spPr>
          <a:xfrm>
            <a:off x="5009495" y="18452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E644EDE4-1641-C008-B4FF-9833925C9153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 flipV="1">
            <a:off x="4560916" y="1935287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33120" y="233088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485834" y="15371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502806" y="575696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2785634" y="22283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2817144" y="42351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3377683" y="15116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6528267" y="18655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169445" y="16088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9990051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706283" y="22614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595745" y="1060636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CodeAssoc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2860646" y="3799768"/>
          <a:ext cx="1662545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DateObtention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8833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635525" y="2822418"/>
          <a:ext cx="1662545" cy="3606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25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7203619" y="1117219"/>
          <a:ext cx="260037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0037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LibelleFormation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CodeDiplomeDélivré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CodeDiplomeNécessaire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836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10105506" y="1070918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CodeSport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5036592" y="1061986"/>
          <a:ext cx="1662545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DateLimiteInsc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1254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0800000">
            <a:off x="485834" y="1627178"/>
            <a:ext cx="16972" cy="4219788"/>
          </a:xfrm>
          <a:prstGeom prst="bentConnector3">
            <a:avLst>
              <a:gd name="adj1" fmla="val 1446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5" idx="2"/>
            <a:endCxn id="37" idx="6"/>
          </p:cNvCxnSpPr>
          <p:nvPr/>
        </p:nvCxnSpPr>
        <p:spPr>
          <a:xfrm rot="10800000">
            <a:off x="2381918" y="3401472"/>
            <a:ext cx="435226" cy="9237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6708267" y="1698824"/>
            <a:ext cx="461178" cy="2567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56" idx="6"/>
            <a:endCxn id="6" idx="1"/>
          </p:cNvCxnSpPr>
          <p:nvPr/>
        </p:nvCxnSpPr>
        <p:spPr>
          <a:xfrm flipV="1">
            <a:off x="9813120" y="1627178"/>
            <a:ext cx="292386" cy="793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4" idx="2"/>
            <a:endCxn id="107" idx="6"/>
          </p:cNvCxnSpPr>
          <p:nvPr/>
        </p:nvCxnSpPr>
        <p:spPr>
          <a:xfrm rot="10800000" flipV="1">
            <a:off x="2381918" y="2318305"/>
            <a:ext cx="403716" cy="9904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-35208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2011 Correction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D478B87-AC3B-3A34-9421-7F558D8BAD63}"/>
              </a:ext>
            </a:extLst>
          </p:cNvPr>
          <p:cNvGraphicFramePr>
            <a:graphicFrameLocks noGrp="1"/>
          </p:cNvGraphicFramePr>
          <p:nvPr/>
        </p:nvGraphicFramePr>
        <p:xfrm>
          <a:off x="7257085" y="4404511"/>
          <a:ext cx="2587956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795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DIPLOME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CodeDiplome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ABF59A4-86B6-6FB2-36B7-0DC96FE1BE4F}"/>
              </a:ext>
            </a:extLst>
          </p:cNvPr>
          <p:cNvCxnSpPr>
            <a:cxnSpLocks/>
            <a:stCxn id="40" idx="6"/>
            <a:endCxn id="130" idx="6"/>
          </p:cNvCxnSpPr>
          <p:nvPr/>
        </p:nvCxnSpPr>
        <p:spPr>
          <a:xfrm>
            <a:off x="9847295" y="2784899"/>
            <a:ext cx="54947" cy="2228739"/>
          </a:xfrm>
          <a:prstGeom prst="bentConnector3">
            <a:avLst>
              <a:gd name="adj1" fmla="val 11262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C9D6E28E-07B0-32AE-7022-98D7246B3CDB}"/>
              </a:ext>
            </a:extLst>
          </p:cNvPr>
          <p:cNvCxnSpPr>
            <a:cxnSpLocks/>
            <a:stCxn id="41" idx="6"/>
            <a:endCxn id="129" idx="6"/>
          </p:cNvCxnSpPr>
          <p:nvPr/>
        </p:nvCxnSpPr>
        <p:spPr>
          <a:xfrm>
            <a:off x="9847295" y="3148912"/>
            <a:ext cx="54947" cy="1721921"/>
          </a:xfrm>
          <a:prstGeom prst="bentConnector3">
            <a:avLst>
              <a:gd name="adj1" fmla="val 5160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3894648-91EB-4CBF-FAF7-43AC5AC0BE3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620991" y="4717556"/>
            <a:ext cx="2582628" cy="210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au 81">
            <a:extLst>
              <a:ext uri="{FF2B5EF4-FFF2-40B4-BE49-F238E27FC236}">
                <a16:creationId xmlns:a16="http://schemas.microsoft.com/office/drawing/2014/main" id="{B9720905-E28E-F67B-72C4-6BE408084234}"/>
              </a:ext>
            </a:extLst>
          </p:cNvPr>
          <p:cNvGraphicFramePr>
            <a:graphicFrameLocks noGrp="1"/>
          </p:cNvGraphicFramePr>
          <p:nvPr/>
        </p:nvGraphicFramePr>
        <p:xfrm>
          <a:off x="2875634" y="1032946"/>
          <a:ext cx="1662545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INTERVENIR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0B5E367-4D73-E640-B66D-6D17E4DB5698}"/>
              </a:ext>
            </a:extLst>
          </p:cNvPr>
          <p:cNvCxnSpPr>
            <a:cxnSpLocks/>
            <a:stCxn id="113" idx="6"/>
            <a:endCxn id="118" idx="6"/>
          </p:cNvCxnSpPr>
          <p:nvPr/>
        </p:nvCxnSpPr>
        <p:spPr>
          <a:xfrm flipV="1">
            <a:off x="2371818" y="1589997"/>
            <a:ext cx="9401259" cy="4678651"/>
          </a:xfrm>
          <a:prstGeom prst="bentConnector3">
            <a:avLst>
              <a:gd name="adj1" fmla="val 1024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3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799346C-EBA7-EBBC-3136-1DB699F3F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61817"/>
              </p:ext>
            </p:extLst>
          </p:nvPr>
        </p:nvGraphicFramePr>
        <p:xfrm>
          <a:off x="5298922" y="3665506"/>
          <a:ext cx="2009671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67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Niveau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DateEntree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6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DateSortie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49529"/>
                  </a:ext>
                </a:extLst>
              </a:tr>
            </a:tbl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998C9864-3E2D-44D7-323A-F17E697E5F0F}"/>
              </a:ext>
            </a:extLst>
          </p:cNvPr>
          <p:cNvSpPr txBox="1">
            <a:spLocks/>
          </p:cNvSpPr>
          <p:nvPr/>
        </p:nvSpPr>
        <p:spPr>
          <a:xfrm>
            <a:off x="-304800" y="-126648"/>
            <a:ext cx="1944255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2012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93617B78-1C16-B655-98EC-8E54182E4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25241"/>
              </p:ext>
            </p:extLst>
          </p:nvPr>
        </p:nvGraphicFramePr>
        <p:xfrm>
          <a:off x="9946289" y="189337"/>
          <a:ext cx="1944255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5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NumChantier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NumTache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6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DateDebutPrevue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DuréePrevue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DateDebutReelle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8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DateFinReelle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NumCategorie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99178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4A74E402-FCB2-884F-B8C6-6CE717892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66279"/>
              </p:ext>
            </p:extLst>
          </p:nvPr>
        </p:nvGraphicFramePr>
        <p:xfrm>
          <a:off x="9913500" y="3966317"/>
          <a:ext cx="2009835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83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CATEGORIE_TACHE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NumCategorie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24E7C24E-9BCB-92E5-01A7-62CFBF4C9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9980"/>
              </p:ext>
            </p:extLst>
          </p:nvPr>
        </p:nvGraphicFramePr>
        <p:xfrm>
          <a:off x="7815701" y="1917402"/>
          <a:ext cx="1662545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NumChantier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NumTache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u="none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9092"/>
                  </a:ext>
                </a:extLst>
              </a:tr>
            </a:tbl>
          </a:graphicData>
        </a:graphic>
      </p:graphicFrame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884E2D69-237A-8EF7-45A0-422DF0E53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00966"/>
              </p:ext>
            </p:extLst>
          </p:nvPr>
        </p:nvGraphicFramePr>
        <p:xfrm>
          <a:off x="7795767" y="4355510"/>
          <a:ext cx="1662545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EFFECTUER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NumChantier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NumTache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6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NombreHeures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4224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BE2FA74D-3CBA-A70D-6176-AD02DD04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40466"/>
              </p:ext>
            </p:extLst>
          </p:nvPr>
        </p:nvGraphicFramePr>
        <p:xfrm>
          <a:off x="2733688" y="2143473"/>
          <a:ext cx="2030153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015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NumCli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AdresseCli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CodePostalCli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VilleCli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TéléphoneCli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B6B213B9-F870-8072-1EEC-A86D023C4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09991"/>
              </p:ext>
            </p:extLst>
          </p:nvPr>
        </p:nvGraphicFramePr>
        <p:xfrm>
          <a:off x="150703" y="3951364"/>
          <a:ext cx="2030153" cy="147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015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PARTICULIER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NumCli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NomCliPart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PrénomCliPart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69CE1BF6-967C-3E20-F672-20483293A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11470"/>
              </p:ext>
            </p:extLst>
          </p:nvPr>
        </p:nvGraphicFramePr>
        <p:xfrm>
          <a:off x="150702" y="2114657"/>
          <a:ext cx="203015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015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ENTREPRISE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NumCli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RaisonSocialeCliEnt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NumSiretCliEnt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351947AA-B46E-BA15-E5D2-7D33DAE94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93157"/>
              </p:ext>
            </p:extLst>
          </p:nvPr>
        </p:nvGraphicFramePr>
        <p:xfrm>
          <a:off x="2745120" y="220694"/>
          <a:ext cx="2018721" cy="184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872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63076">
                <a:tc>
                  <a:txBody>
                    <a:bodyPr/>
                    <a:lstStyle/>
                    <a:p>
                      <a:r>
                        <a:rPr lang="fr-FR" dirty="0"/>
                        <a:t>MAITRE_OUVRAGE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NumMO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NomMO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PrénomMO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NumCli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91FD8121-6196-2A9C-9028-8170913C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4873"/>
              </p:ext>
            </p:extLst>
          </p:nvPr>
        </p:nvGraphicFramePr>
        <p:xfrm>
          <a:off x="5295399" y="225774"/>
          <a:ext cx="2018721" cy="2961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872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172763">
                <a:tc>
                  <a:txBody>
                    <a:bodyPr/>
                    <a:lstStyle/>
                    <a:p>
                      <a:r>
                        <a:rPr lang="fr-FR" dirty="0"/>
                        <a:t>CHANTIER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NumChantier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AdresseChantier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CodePostalChantier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VilleChantier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NumMo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3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NumCli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38050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7A7EF685-8BBD-7015-B582-7E1B1920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92627"/>
              </p:ext>
            </p:extLst>
          </p:nvPr>
        </p:nvGraphicFramePr>
        <p:xfrm>
          <a:off x="9913500" y="5409037"/>
          <a:ext cx="2009835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83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B86B7D07-876C-DCE3-A62D-05506DA23AEE}"/>
              </a:ext>
            </a:extLst>
          </p:cNvPr>
          <p:cNvSpPr/>
          <p:nvPr/>
        </p:nvSpPr>
        <p:spPr>
          <a:xfrm>
            <a:off x="-844205" y="26052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A90FD65-8036-8420-AF0B-1DB6D4655733}"/>
              </a:ext>
            </a:extLst>
          </p:cNvPr>
          <p:cNvSpPr/>
          <p:nvPr/>
        </p:nvSpPr>
        <p:spPr>
          <a:xfrm>
            <a:off x="2015029" y="25863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96466B-3448-44F2-1330-CF5FF85B8BE1}"/>
              </a:ext>
            </a:extLst>
          </p:cNvPr>
          <p:cNvSpPr/>
          <p:nvPr/>
        </p:nvSpPr>
        <p:spPr>
          <a:xfrm>
            <a:off x="2034872" y="44182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068A582-092F-3585-C69D-8AEFDF65D9F3}"/>
              </a:ext>
            </a:extLst>
          </p:cNvPr>
          <p:cNvSpPr/>
          <p:nvPr/>
        </p:nvSpPr>
        <p:spPr>
          <a:xfrm>
            <a:off x="2176635" y="44416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DCC25C7-A47C-FCCD-587B-5B5E1E1F378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195029" y="2676337"/>
            <a:ext cx="520265" cy="19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16FF8397-67A2-2381-8F0D-F26CCCF1DF84}"/>
              </a:ext>
            </a:extLst>
          </p:cNvPr>
          <p:cNvSpPr/>
          <p:nvPr/>
        </p:nvSpPr>
        <p:spPr>
          <a:xfrm>
            <a:off x="2715294" y="258830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²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724B694-FD27-DCF4-B7FE-7F1A9A731479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 flipV="1">
            <a:off x="2214872" y="2806944"/>
            <a:ext cx="500422" cy="17012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8A0EAFBC-8C2C-42DA-CD4F-7AA5842F9276}"/>
              </a:ext>
            </a:extLst>
          </p:cNvPr>
          <p:cNvSpPr/>
          <p:nvPr/>
        </p:nvSpPr>
        <p:spPr>
          <a:xfrm>
            <a:off x="2715294" y="271694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²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730DA1-64C6-EEB2-82AD-DFB17D59F7F7}"/>
              </a:ext>
            </a:extLst>
          </p:cNvPr>
          <p:cNvSpPr/>
          <p:nvPr/>
        </p:nvSpPr>
        <p:spPr>
          <a:xfrm>
            <a:off x="2715294" y="243701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²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020AC17-95C6-28BD-8AD3-D2153B7D48BA}"/>
              </a:ext>
            </a:extLst>
          </p:cNvPr>
          <p:cNvSpPr/>
          <p:nvPr/>
        </p:nvSpPr>
        <p:spPr>
          <a:xfrm>
            <a:off x="2715294" y="18274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²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B53E78E8-F787-95CA-677E-F5B1C75720B8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0800000" flipV="1">
            <a:off x="2715294" y="1917402"/>
            <a:ext cx="12700" cy="609616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3422BDC-9218-D380-5D46-87ED64976FD5}"/>
              </a:ext>
            </a:extLst>
          </p:cNvPr>
          <p:cNvSpPr/>
          <p:nvPr/>
        </p:nvSpPr>
        <p:spPr>
          <a:xfrm>
            <a:off x="4573178" y="7052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05F808E-4479-A6D5-E153-DB9CB7D20536}"/>
              </a:ext>
            </a:extLst>
          </p:cNvPr>
          <p:cNvSpPr/>
          <p:nvPr/>
        </p:nvSpPr>
        <p:spPr>
          <a:xfrm>
            <a:off x="7255386" y="72417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C7BC55D-99FD-4114-0A69-8B8ABD58909A}"/>
              </a:ext>
            </a:extLst>
          </p:cNvPr>
          <p:cNvCxnSpPr>
            <a:cxnSpLocks/>
            <a:stCxn id="47" idx="2"/>
            <a:endCxn id="42" idx="6"/>
          </p:cNvCxnSpPr>
          <p:nvPr/>
        </p:nvCxnSpPr>
        <p:spPr>
          <a:xfrm rot="10800000">
            <a:off x="4753178" y="795297"/>
            <a:ext cx="562936" cy="14859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82585BEA-453F-98E4-DE60-CE61033E7CA1}"/>
              </a:ext>
            </a:extLst>
          </p:cNvPr>
          <p:cNvSpPr/>
          <p:nvPr/>
        </p:nvSpPr>
        <p:spPr>
          <a:xfrm>
            <a:off x="5316114" y="219122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882CA0E-622D-8AB2-1106-98F7E55F4405}"/>
              </a:ext>
            </a:extLst>
          </p:cNvPr>
          <p:cNvSpPr/>
          <p:nvPr/>
        </p:nvSpPr>
        <p:spPr>
          <a:xfrm>
            <a:off x="5336434" y="25152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DAA316A-5061-091D-DF94-BF01E17F2F64}"/>
              </a:ext>
            </a:extLst>
          </p:cNvPr>
          <p:cNvSpPr/>
          <p:nvPr/>
        </p:nvSpPr>
        <p:spPr>
          <a:xfrm>
            <a:off x="5315498" y="29421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EA06605-0311-A32C-93EE-6C9A8D4D782B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 rot="10800000" flipV="1">
            <a:off x="4778288" y="2605216"/>
            <a:ext cx="558146" cy="888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AEA78A3D-9619-98A1-7EF7-158DCC68C973}"/>
              </a:ext>
            </a:extLst>
          </p:cNvPr>
          <p:cNvSpPr/>
          <p:nvPr/>
        </p:nvSpPr>
        <p:spPr>
          <a:xfrm>
            <a:off x="4598288" y="260403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227F98E7-D58E-7D8E-6CED-C636171DE731}"/>
              </a:ext>
            </a:extLst>
          </p:cNvPr>
          <p:cNvCxnSpPr>
            <a:cxnSpLocks/>
            <a:stCxn id="49" idx="2"/>
            <a:endCxn id="57" idx="2"/>
          </p:cNvCxnSpPr>
          <p:nvPr/>
        </p:nvCxnSpPr>
        <p:spPr>
          <a:xfrm rot="10800000" flipV="1">
            <a:off x="5315498" y="3032138"/>
            <a:ext cx="12700" cy="123337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DEB17028-E0D0-1BB0-EB41-73D38838716C}"/>
              </a:ext>
            </a:extLst>
          </p:cNvPr>
          <p:cNvSpPr/>
          <p:nvPr/>
        </p:nvSpPr>
        <p:spPr>
          <a:xfrm>
            <a:off x="5315498" y="417551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488C09E-7236-7AEE-BBC8-261A2E604D8D}"/>
              </a:ext>
            </a:extLst>
          </p:cNvPr>
          <p:cNvSpPr/>
          <p:nvPr/>
        </p:nvSpPr>
        <p:spPr>
          <a:xfrm>
            <a:off x="7651231" y="237122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B1AEDBD-971F-67C4-4A10-299D0DD3CF2E}"/>
              </a:ext>
            </a:extLst>
          </p:cNvPr>
          <p:cNvSpPr/>
          <p:nvPr/>
        </p:nvSpPr>
        <p:spPr>
          <a:xfrm>
            <a:off x="9451564" y="273726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6C38791-2381-E119-C6CC-8FA07E2B60DF}"/>
              </a:ext>
            </a:extLst>
          </p:cNvPr>
          <p:cNvSpPr/>
          <p:nvPr/>
        </p:nvSpPr>
        <p:spPr>
          <a:xfrm>
            <a:off x="7635012" y="316345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266BF49-005E-FAB1-409B-E422E4AE80FD}"/>
              </a:ext>
            </a:extLst>
          </p:cNvPr>
          <p:cNvSpPr/>
          <p:nvPr/>
        </p:nvSpPr>
        <p:spPr>
          <a:xfrm>
            <a:off x="7615767" y="48408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CB8223-23E4-B08E-488D-0C6EB822D281}"/>
              </a:ext>
            </a:extLst>
          </p:cNvPr>
          <p:cNvSpPr/>
          <p:nvPr/>
        </p:nvSpPr>
        <p:spPr>
          <a:xfrm>
            <a:off x="7635012" y="51879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3EAF904-F1EA-E7DA-9233-A0C8D2D27E12}"/>
              </a:ext>
            </a:extLst>
          </p:cNvPr>
          <p:cNvSpPr/>
          <p:nvPr/>
        </p:nvSpPr>
        <p:spPr>
          <a:xfrm>
            <a:off x="7615767" y="55859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03CC6AB-D109-462D-8E47-E3F8613434EE}"/>
              </a:ext>
            </a:extLst>
          </p:cNvPr>
          <p:cNvSpPr/>
          <p:nvPr/>
        </p:nvSpPr>
        <p:spPr>
          <a:xfrm>
            <a:off x="9388246" y="52137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441854F-5DAF-FF44-D5E8-0495A1A0C948}"/>
              </a:ext>
            </a:extLst>
          </p:cNvPr>
          <p:cNvSpPr/>
          <p:nvPr/>
        </p:nvSpPr>
        <p:spPr>
          <a:xfrm>
            <a:off x="9388246" y="595159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F29B001-8EC9-9827-BA30-567675E3E862}"/>
              </a:ext>
            </a:extLst>
          </p:cNvPr>
          <p:cNvSpPr/>
          <p:nvPr/>
        </p:nvSpPr>
        <p:spPr>
          <a:xfrm>
            <a:off x="9765486" y="58920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8A5594D-5ED9-1FB7-339B-5D649CCA3B79}"/>
              </a:ext>
            </a:extLst>
          </p:cNvPr>
          <p:cNvSpPr/>
          <p:nvPr/>
        </p:nvSpPr>
        <p:spPr>
          <a:xfrm>
            <a:off x="11800544" y="44283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C92E05BD-5716-3EA9-9FF6-6D1345928A83}"/>
              </a:ext>
            </a:extLst>
          </p:cNvPr>
          <p:cNvSpPr/>
          <p:nvPr/>
        </p:nvSpPr>
        <p:spPr>
          <a:xfrm>
            <a:off x="11890544" y="326135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7C4AD1C7-7A60-2E3A-8450-8C1A788D41FC}"/>
              </a:ext>
            </a:extLst>
          </p:cNvPr>
          <p:cNvCxnSpPr>
            <a:cxnSpLocks/>
          </p:cNvCxnSpPr>
          <p:nvPr/>
        </p:nvCxnSpPr>
        <p:spPr>
          <a:xfrm rot="10800000">
            <a:off x="7435386" y="904177"/>
            <a:ext cx="215845" cy="16470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37404EB7-72B2-554C-C6D9-5C29EB14BA50}"/>
              </a:ext>
            </a:extLst>
          </p:cNvPr>
          <p:cNvCxnSpPr>
            <a:cxnSpLocks/>
            <a:stCxn id="63" idx="2"/>
          </p:cNvCxnSpPr>
          <p:nvPr/>
        </p:nvCxnSpPr>
        <p:spPr>
          <a:xfrm rot="10800000">
            <a:off x="7354363" y="885299"/>
            <a:ext cx="261405" cy="40455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9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>
            <a:extLst>
              <a:ext uri="{FF2B5EF4-FFF2-40B4-BE49-F238E27FC236}">
                <a16:creationId xmlns:a16="http://schemas.microsoft.com/office/drawing/2014/main" id="{C92E05BD-5716-3EA9-9FF6-6D1345928A83}"/>
              </a:ext>
            </a:extLst>
          </p:cNvPr>
          <p:cNvSpPr/>
          <p:nvPr/>
        </p:nvSpPr>
        <p:spPr>
          <a:xfrm>
            <a:off x="11607298" y="296367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F16ED59-BCFE-A1C6-2B0D-9884BEE23D6A}"/>
              </a:ext>
            </a:extLst>
          </p:cNvPr>
          <p:cNvSpPr/>
          <p:nvPr/>
        </p:nvSpPr>
        <p:spPr>
          <a:xfrm>
            <a:off x="10094704" y="578769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7174107-2EC5-736E-AE9F-A7D200F9CC5E}"/>
              </a:ext>
            </a:extLst>
          </p:cNvPr>
          <p:cNvSpPr/>
          <p:nvPr/>
        </p:nvSpPr>
        <p:spPr>
          <a:xfrm>
            <a:off x="6945968" y="40547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4327A5A-29AD-149B-1247-394E7176E664}"/>
              </a:ext>
            </a:extLst>
          </p:cNvPr>
          <p:cNvSpPr/>
          <p:nvPr/>
        </p:nvSpPr>
        <p:spPr>
          <a:xfrm>
            <a:off x="6945745" y="415185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266BF49-005E-FAB1-409B-E422E4AE80FD}"/>
              </a:ext>
            </a:extLst>
          </p:cNvPr>
          <p:cNvSpPr/>
          <p:nvPr/>
        </p:nvSpPr>
        <p:spPr>
          <a:xfrm>
            <a:off x="7533583" y="48408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3EAF904-F1EA-E7DA-9233-A0C8D2D27E12}"/>
              </a:ext>
            </a:extLst>
          </p:cNvPr>
          <p:cNvSpPr/>
          <p:nvPr/>
        </p:nvSpPr>
        <p:spPr>
          <a:xfrm>
            <a:off x="7579883" y="54470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00</a:t>
            </a:r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C7BC55D-99FD-4114-0A69-8B8ABD58909A}"/>
              </a:ext>
            </a:extLst>
          </p:cNvPr>
          <p:cNvCxnSpPr>
            <a:cxnSpLocks/>
            <a:stCxn id="47" idx="2"/>
            <a:endCxn id="42" idx="6"/>
          </p:cNvCxnSpPr>
          <p:nvPr/>
        </p:nvCxnSpPr>
        <p:spPr>
          <a:xfrm rot="10800000">
            <a:off x="4691454" y="714017"/>
            <a:ext cx="624661" cy="13125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EA06605-0311-A32C-93EE-6C9A8D4D782B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 rot="10800000" flipV="1">
            <a:off x="4659334" y="2362148"/>
            <a:ext cx="646621" cy="2404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227F98E7-D58E-7D8E-6CED-C636171DE731}"/>
              </a:ext>
            </a:extLst>
          </p:cNvPr>
          <p:cNvCxnSpPr>
            <a:cxnSpLocks/>
            <a:stCxn id="49" idx="2"/>
            <a:endCxn id="57" idx="2"/>
          </p:cNvCxnSpPr>
          <p:nvPr/>
        </p:nvCxnSpPr>
        <p:spPr>
          <a:xfrm rot="10800000" flipV="1">
            <a:off x="5295178" y="2754345"/>
            <a:ext cx="20320" cy="1430140"/>
          </a:xfrm>
          <a:prstGeom prst="bentConnector3">
            <a:avLst>
              <a:gd name="adj1" fmla="val 1225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2A90FD65-8036-8420-AF0B-1DB6D4655733}"/>
              </a:ext>
            </a:extLst>
          </p:cNvPr>
          <p:cNvSpPr/>
          <p:nvPr/>
        </p:nvSpPr>
        <p:spPr>
          <a:xfrm>
            <a:off x="2065064" y="25631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FF8397-67A2-2381-8F0D-F26CCCF1DF84}"/>
              </a:ext>
            </a:extLst>
          </p:cNvPr>
          <p:cNvSpPr/>
          <p:nvPr/>
        </p:nvSpPr>
        <p:spPr>
          <a:xfrm>
            <a:off x="2958369" y="256515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A0EAFBC-8C2C-42DA-CD4F-7AA5842F9276}"/>
              </a:ext>
            </a:extLst>
          </p:cNvPr>
          <p:cNvSpPr/>
          <p:nvPr/>
        </p:nvSpPr>
        <p:spPr>
          <a:xfrm>
            <a:off x="2958369" y="26590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730DA1-64C6-EEB2-82AD-DFB17D59F7F7}"/>
              </a:ext>
            </a:extLst>
          </p:cNvPr>
          <p:cNvSpPr/>
          <p:nvPr/>
        </p:nvSpPr>
        <p:spPr>
          <a:xfrm>
            <a:off x="2958369" y="246016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020AC17-95C6-28BD-8AD3-D2153B7D48BA}"/>
              </a:ext>
            </a:extLst>
          </p:cNvPr>
          <p:cNvSpPr/>
          <p:nvPr/>
        </p:nvSpPr>
        <p:spPr>
          <a:xfrm>
            <a:off x="2958369" y="18274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422BDC-9218-D380-5D46-87ED64976FD5}"/>
              </a:ext>
            </a:extLst>
          </p:cNvPr>
          <p:cNvSpPr/>
          <p:nvPr/>
        </p:nvSpPr>
        <p:spPr>
          <a:xfrm>
            <a:off x="4511453" y="6240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EA78A3D-9619-98A1-7EF7-158DCC68C973}"/>
              </a:ext>
            </a:extLst>
          </p:cNvPr>
          <p:cNvSpPr/>
          <p:nvPr/>
        </p:nvSpPr>
        <p:spPr>
          <a:xfrm>
            <a:off x="4479333" y="251259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2585BEA-453F-98E4-DE60-CE61033E7CA1}"/>
              </a:ext>
            </a:extLst>
          </p:cNvPr>
          <p:cNvSpPr/>
          <p:nvPr/>
        </p:nvSpPr>
        <p:spPr>
          <a:xfrm>
            <a:off x="5316114" y="19365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882CA0E-622D-8AB2-1106-98F7E55F4405}"/>
              </a:ext>
            </a:extLst>
          </p:cNvPr>
          <p:cNvSpPr/>
          <p:nvPr/>
        </p:nvSpPr>
        <p:spPr>
          <a:xfrm>
            <a:off x="5305954" y="227214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DAA316A-5061-091D-DF94-BF01E17F2F64}"/>
              </a:ext>
            </a:extLst>
          </p:cNvPr>
          <p:cNvSpPr/>
          <p:nvPr/>
        </p:nvSpPr>
        <p:spPr>
          <a:xfrm>
            <a:off x="5315498" y="26643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EB17028-E0D0-1BB0-EB41-73D38838716C}"/>
              </a:ext>
            </a:extLst>
          </p:cNvPr>
          <p:cNvSpPr/>
          <p:nvPr/>
        </p:nvSpPr>
        <p:spPr>
          <a:xfrm>
            <a:off x="5295178" y="40944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A09A559-5CFC-770F-2E74-75FB0F4E5D36}"/>
              </a:ext>
            </a:extLst>
          </p:cNvPr>
          <p:cNvSpPr/>
          <p:nvPr/>
        </p:nvSpPr>
        <p:spPr>
          <a:xfrm>
            <a:off x="5295400" y="40944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488C09E-7236-7AEE-BBC8-261A2E604D8D}"/>
              </a:ext>
            </a:extLst>
          </p:cNvPr>
          <p:cNvSpPr/>
          <p:nvPr/>
        </p:nvSpPr>
        <p:spPr>
          <a:xfrm>
            <a:off x="7612778" y="237122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6C38791-2381-E119-C6CC-8FA07E2B60DF}"/>
              </a:ext>
            </a:extLst>
          </p:cNvPr>
          <p:cNvSpPr/>
          <p:nvPr/>
        </p:nvSpPr>
        <p:spPr>
          <a:xfrm>
            <a:off x="7596559" y="30129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AA144D2-D3A4-2677-623F-730A28963FCE}"/>
              </a:ext>
            </a:extLst>
          </p:cNvPr>
          <p:cNvSpPr/>
          <p:nvPr/>
        </p:nvSpPr>
        <p:spPr>
          <a:xfrm>
            <a:off x="8925320" y="231272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2463869-DDEA-EAFA-2216-9C62914BF395}"/>
              </a:ext>
            </a:extLst>
          </p:cNvPr>
          <p:cNvSpPr/>
          <p:nvPr/>
        </p:nvSpPr>
        <p:spPr>
          <a:xfrm>
            <a:off x="8936895" y="26803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E79527C-D19B-871E-30CE-DF7704FA6AC8}"/>
              </a:ext>
            </a:extLst>
          </p:cNvPr>
          <p:cNvSpPr/>
          <p:nvPr/>
        </p:nvSpPr>
        <p:spPr>
          <a:xfrm>
            <a:off x="10000102" y="6963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2E257DD-8485-40B7-D976-0272531EFA16}"/>
              </a:ext>
            </a:extLst>
          </p:cNvPr>
          <p:cNvSpPr/>
          <p:nvPr/>
        </p:nvSpPr>
        <p:spPr>
          <a:xfrm>
            <a:off x="10010380" y="10261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FD2F379-3734-DC53-C8EA-98F1FEAF5EE5}"/>
              </a:ext>
            </a:extLst>
          </p:cNvPr>
          <p:cNvSpPr/>
          <p:nvPr/>
        </p:nvSpPr>
        <p:spPr>
          <a:xfrm>
            <a:off x="10020343" y="88681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9C8BC02-B7F9-6DBE-34D2-993EE909D42E}"/>
              </a:ext>
            </a:extLst>
          </p:cNvPr>
          <p:cNvSpPr/>
          <p:nvPr/>
        </p:nvSpPr>
        <p:spPr>
          <a:xfrm>
            <a:off x="10000102" y="5548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05F808E-4479-A6D5-E153-DB9CB7D20536}"/>
              </a:ext>
            </a:extLst>
          </p:cNvPr>
          <p:cNvSpPr/>
          <p:nvPr/>
        </p:nvSpPr>
        <p:spPr>
          <a:xfrm>
            <a:off x="6954307" y="5701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8852005A-9304-CBDD-756C-EBB4F5F3142A}"/>
              </a:ext>
            </a:extLst>
          </p:cNvPr>
          <p:cNvSpPr/>
          <p:nvPr/>
        </p:nvSpPr>
        <p:spPr>
          <a:xfrm>
            <a:off x="6956176" y="7140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03CC6AB-D109-462D-8E47-E3F8613434EE}"/>
              </a:ext>
            </a:extLst>
          </p:cNvPr>
          <p:cNvSpPr/>
          <p:nvPr/>
        </p:nvSpPr>
        <p:spPr>
          <a:xfrm>
            <a:off x="8969878" y="510962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441854F-5DAF-FF44-D5E8-0495A1A0C948}"/>
              </a:ext>
            </a:extLst>
          </p:cNvPr>
          <p:cNvSpPr/>
          <p:nvPr/>
        </p:nvSpPr>
        <p:spPr>
          <a:xfrm>
            <a:off x="8969878" y="57895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2E295B2-1B5E-835A-33A7-B53F41C31B6E}"/>
              </a:ext>
            </a:extLst>
          </p:cNvPr>
          <p:cNvSpPr/>
          <p:nvPr/>
        </p:nvSpPr>
        <p:spPr>
          <a:xfrm>
            <a:off x="8969878" y="477280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799346C-EBA7-EBBC-3136-1DB699F3F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729"/>
              </p:ext>
            </p:extLst>
          </p:nvPr>
        </p:nvGraphicFramePr>
        <p:xfrm>
          <a:off x="5278602" y="3665506"/>
          <a:ext cx="1839828" cy="2682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9828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SALARIE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Niveau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DateEntree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636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DateSortie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49529"/>
                  </a:ext>
                </a:extLst>
              </a:tr>
            </a:tbl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998C9864-3E2D-44D7-323A-F17E697E5F0F}"/>
              </a:ext>
            </a:extLst>
          </p:cNvPr>
          <p:cNvSpPr txBox="1">
            <a:spLocks/>
          </p:cNvSpPr>
          <p:nvPr/>
        </p:nvSpPr>
        <p:spPr>
          <a:xfrm>
            <a:off x="526550" y="5646875"/>
            <a:ext cx="1944255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2012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93617B78-1C16-B655-98EC-8E54182E4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14359"/>
              </p:ext>
            </p:extLst>
          </p:nvPr>
        </p:nvGraphicFramePr>
        <p:xfrm>
          <a:off x="10015635" y="189337"/>
          <a:ext cx="1722509" cy="30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250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TACHE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68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DateDebutPrevue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57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DuréePrevue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727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DateDebutReelle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800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DateFinReelle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13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NumCategorie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99178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4A74E402-FCB2-884F-B8C6-6CE717892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23026"/>
              </p:ext>
            </p:extLst>
          </p:nvPr>
        </p:nvGraphicFramePr>
        <p:xfrm>
          <a:off x="10073920" y="3966317"/>
          <a:ext cx="1662545" cy="9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CATEGORIE_TACHE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NumCategorie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24E7C24E-9BCB-92E5-01A7-62CFBF4C9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70124"/>
              </p:ext>
            </p:extLst>
          </p:nvPr>
        </p:nvGraphicFramePr>
        <p:xfrm>
          <a:off x="7584209" y="1917402"/>
          <a:ext cx="1536642" cy="16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664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AFFECTER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5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0" u="none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9092"/>
                  </a:ext>
                </a:extLst>
              </a:tr>
            </a:tbl>
          </a:graphicData>
        </a:graphic>
      </p:graphicFrame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884E2D69-237A-8EF7-45A0-422DF0E53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84634"/>
              </p:ext>
            </p:extLst>
          </p:nvPr>
        </p:nvGraphicFramePr>
        <p:xfrm>
          <a:off x="7622143" y="4355510"/>
          <a:ext cx="1505826" cy="20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582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EFFECTUER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01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688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NombreHeures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4224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BE2FA74D-3CBA-A70D-6176-AD02DD04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87004"/>
              </p:ext>
            </p:extLst>
          </p:nvPr>
        </p:nvGraphicFramePr>
        <p:xfrm>
          <a:off x="2976763" y="2143473"/>
          <a:ext cx="1710990" cy="20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0990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AdresseCli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CodePostalCli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VilleCli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TéléphoneCli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B6B213B9-F870-8072-1EEC-A86D023C4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20771"/>
              </p:ext>
            </p:extLst>
          </p:nvPr>
        </p:nvGraphicFramePr>
        <p:xfrm>
          <a:off x="379695" y="3951364"/>
          <a:ext cx="1844393" cy="13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439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PARTICULIER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NomCliPart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PrénomCliPart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69CE1BF6-967C-3E20-F672-20483293A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15204"/>
              </p:ext>
            </p:extLst>
          </p:nvPr>
        </p:nvGraphicFramePr>
        <p:xfrm>
          <a:off x="393777" y="2091507"/>
          <a:ext cx="1844393" cy="13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439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ENTREPRISE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RaisonSocialeCliEnt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NumSiretCliEnt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351947AA-B46E-BA15-E5D2-7D33DAE94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2242"/>
              </p:ext>
            </p:extLst>
          </p:nvPr>
        </p:nvGraphicFramePr>
        <p:xfrm>
          <a:off x="2988195" y="220694"/>
          <a:ext cx="1663587" cy="16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358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MAITRE_OUVRAGE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NumMO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PrénomMO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91FD8121-6196-2A9C-9028-8170913C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11812"/>
              </p:ext>
            </p:extLst>
          </p:nvPr>
        </p:nvGraphicFramePr>
        <p:xfrm>
          <a:off x="5295400" y="225774"/>
          <a:ext cx="1825262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526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172763">
                <a:tc>
                  <a:txBody>
                    <a:bodyPr/>
                    <a:lstStyle/>
                    <a:p>
                      <a:r>
                        <a:rPr lang="fr-FR" sz="1400" dirty="0"/>
                        <a:t>CHANTIER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AdresseChantier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CodePostalChantier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VilleChantier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31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55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38050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7A7EF685-8BBD-7015-B582-7E1B1920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08361"/>
              </p:ext>
            </p:extLst>
          </p:nvPr>
        </p:nvGraphicFramePr>
        <p:xfrm>
          <a:off x="10073920" y="5385887"/>
          <a:ext cx="1662545" cy="9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B86B7D07-876C-DCE3-A62D-05506DA23AEE}"/>
              </a:ext>
            </a:extLst>
          </p:cNvPr>
          <p:cNvSpPr/>
          <p:nvPr/>
        </p:nvSpPr>
        <p:spPr>
          <a:xfrm>
            <a:off x="-844205" y="26052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96466B-3448-44F2-1330-CF5FF85B8BE1}"/>
              </a:ext>
            </a:extLst>
          </p:cNvPr>
          <p:cNvSpPr/>
          <p:nvPr/>
        </p:nvSpPr>
        <p:spPr>
          <a:xfrm>
            <a:off x="2044267" y="43674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DCC25C7-A47C-FCCD-587B-5B5E1E1F378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245064" y="2653187"/>
            <a:ext cx="713305" cy="19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724B694-FD27-DCF4-B7FE-7F1A9A731479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 flipV="1">
            <a:off x="2224267" y="2749069"/>
            <a:ext cx="734102" cy="17083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B53E78E8-F787-95CA-677E-F5B1C75720B8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0800000" flipV="1">
            <a:off x="2958369" y="1917402"/>
            <a:ext cx="12700" cy="632766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38A5594D-5ED9-1FB7-339B-5D649CCA3B79}"/>
              </a:ext>
            </a:extLst>
          </p:cNvPr>
          <p:cNvSpPr/>
          <p:nvPr/>
        </p:nvSpPr>
        <p:spPr>
          <a:xfrm>
            <a:off x="11562874" y="44283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2964888-9959-E226-CCD1-4BCF6DB4E00D}"/>
              </a:ext>
            </a:extLst>
          </p:cNvPr>
          <p:cNvCxnSpPr>
            <a:cxnSpLocks/>
            <a:stCxn id="67" idx="6"/>
            <a:endCxn id="33" idx="2"/>
          </p:cNvCxnSpPr>
          <p:nvPr/>
        </p:nvCxnSpPr>
        <p:spPr>
          <a:xfrm flipV="1">
            <a:off x="9149878" y="5877690"/>
            <a:ext cx="944826" cy="1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BB396C9-9FAF-EE4D-4940-EBEEA93BE084}"/>
              </a:ext>
            </a:extLst>
          </p:cNvPr>
          <p:cNvCxnSpPr>
            <a:cxnSpLocks/>
            <a:stCxn id="66" idx="6"/>
            <a:endCxn id="31" idx="2"/>
          </p:cNvCxnSpPr>
          <p:nvPr/>
        </p:nvCxnSpPr>
        <p:spPr>
          <a:xfrm flipV="1">
            <a:off x="9149878" y="1116170"/>
            <a:ext cx="860502" cy="4083452"/>
          </a:xfrm>
          <a:prstGeom prst="bentConnector3">
            <a:avLst>
              <a:gd name="adj1" fmla="val 809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B2C7C73A-F0CB-4E55-DC27-CFEA57DADD8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9149878" y="786372"/>
            <a:ext cx="850224" cy="4076433"/>
          </a:xfrm>
          <a:prstGeom prst="bentConnector3">
            <a:avLst>
              <a:gd name="adj1" fmla="val 663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27AB7BBC-4D7E-833F-D227-671AEE7217F4}"/>
              </a:ext>
            </a:extLst>
          </p:cNvPr>
          <p:cNvCxnSpPr>
            <a:cxnSpLocks/>
            <a:stCxn id="27" idx="6"/>
            <a:endCxn id="77" idx="2"/>
          </p:cNvCxnSpPr>
          <p:nvPr/>
        </p:nvCxnSpPr>
        <p:spPr>
          <a:xfrm flipV="1">
            <a:off x="9105320" y="644852"/>
            <a:ext cx="894782" cy="1757869"/>
          </a:xfrm>
          <a:prstGeom prst="bentConnector3">
            <a:avLst>
              <a:gd name="adj1" fmla="val 2154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EFFAF3B7-4525-AB18-44F4-227D1CFEF082}"/>
              </a:ext>
            </a:extLst>
          </p:cNvPr>
          <p:cNvCxnSpPr>
            <a:cxnSpLocks/>
            <a:stCxn id="28" idx="6"/>
            <a:endCxn id="46" idx="2"/>
          </p:cNvCxnSpPr>
          <p:nvPr/>
        </p:nvCxnSpPr>
        <p:spPr>
          <a:xfrm flipV="1">
            <a:off x="9116895" y="976810"/>
            <a:ext cx="903448" cy="1793564"/>
          </a:xfrm>
          <a:prstGeom prst="bentConnector3">
            <a:avLst>
              <a:gd name="adj1" fmla="val 3718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9E233858-D974-2E4E-0C9B-127B21E58129}"/>
              </a:ext>
            </a:extLst>
          </p:cNvPr>
          <p:cNvCxnSpPr>
            <a:cxnSpLocks/>
            <a:stCxn id="62" idx="2"/>
            <a:endCxn id="24" idx="6"/>
          </p:cNvCxnSpPr>
          <p:nvPr/>
        </p:nvCxnSpPr>
        <p:spPr>
          <a:xfrm rot="10800000" flipV="1">
            <a:off x="7125969" y="3102977"/>
            <a:ext cx="470591" cy="10417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E38FD20C-66D5-6FB8-DA96-A6381101E7D1}"/>
              </a:ext>
            </a:extLst>
          </p:cNvPr>
          <p:cNvCxnSpPr>
            <a:cxnSpLocks/>
            <a:stCxn id="65" idx="2"/>
            <a:endCxn id="89" idx="6"/>
          </p:cNvCxnSpPr>
          <p:nvPr/>
        </p:nvCxnSpPr>
        <p:spPr>
          <a:xfrm rot="10800000">
            <a:off x="7125745" y="4241855"/>
            <a:ext cx="454138" cy="12951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0A1327-6D09-30E3-8274-A56DAB0C5795}"/>
              </a:ext>
            </a:extLst>
          </p:cNvPr>
          <p:cNvCxnSpPr>
            <a:cxnSpLocks/>
            <a:stCxn id="70" idx="6"/>
            <a:endCxn id="69" idx="6"/>
          </p:cNvCxnSpPr>
          <p:nvPr/>
        </p:nvCxnSpPr>
        <p:spPr>
          <a:xfrm flipH="1">
            <a:off x="11742874" y="3053673"/>
            <a:ext cx="44424" cy="1464674"/>
          </a:xfrm>
          <a:prstGeom prst="bentConnector3">
            <a:avLst>
              <a:gd name="adj1" fmla="val -5145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>
            <a:extLst>
              <a:ext uri="{FF2B5EF4-FFF2-40B4-BE49-F238E27FC236}">
                <a16:creationId xmlns:a16="http://schemas.microsoft.com/office/drawing/2014/main" id="{594C482F-4B42-51B5-F5DE-D3324E9BEEEC}"/>
              </a:ext>
            </a:extLst>
          </p:cNvPr>
          <p:cNvSpPr/>
          <p:nvPr/>
        </p:nvSpPr>
        <p:spPr>
          <a:xfrm>
            <a:off x="7964076" y="313982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4A86C86-AF73-4A42-8873-3E1499946735}"/>
              </a:ext>
            </a:extLst>
          </p:cNvPr>
          <p:cNvSpPr/>
          <p:nvPr/>
        </p:nvSpPr>
        <p:spPr>
          <a:xfrm>
            <a:off x="5737303" y="9898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B63CB90-1209-5BA9-AED8-F8E3DE01FE05}"/>
              </a:ext>
            </a:extLst>
          </p:cNvPr>
          <p:cNvSpPr/>
          <p:nvPr/>
        </p:nvSpPr>
        <p:spPr>
          <a:xfrm>
            <a:off x="4749857" y="573269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F0803C9-F1C9-AEFF-DEDF-EC55A5096C87}"/>
              </a:ext>
            </a:extLst>
          </p:cNvPr>
          <p:cNvSpPr/>
          <p:nvPr/>
        </p:nvSpPr>
        <p:spPr>
          <a:xfrm>
            <a:off x="2030626" y="7933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6D586DD-9DE8-3D64-8E60-1E5B620B2C13}"/>
              </a:ext>
            </a:extLst>
          </p:cNvPr>
          <p:cNvSpPr/>
          <p:nvPr/>
        </p:nvSpPr>
        <p:spPr>
          <a:xfrm>
            <a:off x="2030626" y="7414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2F4F41-795A-21E5-ED01-EDC85575898A}"/>
              </a:ext>
            </a:extLst>
          </p:cNvPr>
          <p:cNvSpPr/>
          <p:nvPr/>
        </p:nvSpPr>
        <p:spPr>
          <a:xfrm>
            <a:off x="2030626" y="8833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673A2-14FA-2BA7-80CB-AD0BCF038350}"/>
              </a:ext>
            </a:extLst>
          </p:cNvPr>
          <p:cNvSpPr txBox="1">
            <a:spLocks/>
          </p:cNvSpPr>
          <p:nvPr/>
        </p:nvSpPr>
        <p:spPr>
          <a:xfrm>
            <a:off x="6980116" y="6083560"/>
            <a:ext cx="728003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2019 simplifié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EA79DB9-B3CF-305F-1151-60974F3FBF3D}"/>
              </a:ext>
            </a:extLst>
          </p:cNvPr>
          <p:cNvSpPr/>
          <p:nvPr/>
        </p:nvSpPr>
        <p:spPr>
          <a:xfrm>
            <a:off x="9444435" y="345804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38C2C0-1AF2-558F-653D-03D3AC6DE2DF}"/>
              </a:ext>
            </a:extLst>
          </p:cNvPr>
          <p:cNvSpPr/>
          <p:nvPr/>
        </p:nvSpPr>
        <p:spPr>
          <a:xfrm>
            <a:off x="3042572" y="7908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FCC2DC-45AA-322C-EE57-0AD7FC166222}"/>
              </a:ext>
            </a:extLst>
          </p:cNvPr>
          <p:cNvSpPr/>
          <p:nvPr/>
        </p:nvSpPr>
        <p:spPr>
          <a:xfrm>
            <a:off x="2107504" y="21486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CD2347-C92D-5622-741F-F74648598B2C}"/>
              </a:ext>
            </a:extLst>
          </p:cNvPr>
          <p:cNvSpPr/>
          <p:nvPr/>
        </p:nvSpPr>
        <p:spPr>
          <a:xfrm>
            <a:off x="3179678" y="531785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6E55645-E983-1F58-4251-30728AC86E77}"/>
              </a:ext>
            </a:extLst>
          </p:cNvPr>
          <p:cNvSpPr/>
          <p:nvPr/>
        </p:nvSpPr>
        <p:spPr>
          <a:xfrm>
            <a:off x="4582564" y="119643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9D5F84-9453-B8F1-F537-CD6DA24AD977}"/>
              </a:ext>
            </a:extLst>
          </p:cNvPr>
          <p:cNvSpPr/>
          <p:nvPr/>
        </p:nvSpPr>
        <p:spPr>
          <a:xfrm>
            <a:off x="7184069" y="8774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1C86A8-9D46-735D-5C9F-672E551471A2}"/>
              </a:ext>
            </a:extLst>
          </p:cNvPr>
          <p:cNvSpPr/>
          <p:nvPr/>
        </p:nvSpPr>
        <p:spPr>
          <a:xfrm>
            <a:off x="7829845" y="91794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324EBD3-A045-0B7B-4D1D-4F145805F29F}"/>
              </a:ext>
            </a:extLst>
          </p:cNvPr>
          <p:cNvSpPr/>
          <p:nvPr/>
        </p:nvSpPr>
        <p:spPr>
          <a:xfrm>
            <a:off x="10204894" y="87243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C5C674C-6D3B-0BF4-D3A4-2467E9CB4854}"/>
              </a:ext>
            </a:extLst>
          </p:cNvPr>
          <p:cNvSpPr/>
          <p:nvPr/>
        </p:nvSpPr>
        <p:spPr>
          <a:xfrm>
            <a:off x="5742766" y="86051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2C4FAB6-C426-ED38-BF88-BE985773914B}"/>
              </a:ext>
            </a:extLst>
          </p:cNvPr>
          <p:cNvSpPr/>
          <p:nvPr/>
        </p:nvSpPr>
        <p:spPr>
          <a:xfrm>
            <a:off x="11767243" y="15968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E5E92CB9-7963-971C-1A58-627055DF1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00663"/>
              </p:ext>
            </p:extLst>
          </p:nvPr>
        </p:nvGraphicFramePr>
        <p:xfrm>
          <a:off x="544945" y="369756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NumSecteur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NomSecteur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0941DFC5-0AB2-77EE-E60D-3BEB68494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17914"/>
              </p:ext>
            </p:extLst>
          </p:nvPr>
        </p:nvGraphicFramePr>
        <p:xfrm>
          <a:off x="3210570" y="2285092"/>
          <a:ext cx="16625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CodeEmp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RueEmp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0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CodePostalEmp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4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NumSecteur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7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26259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DAA9D58A-24BD-8E4D-220A-799F3CE0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97157"/>
              </p:ext>
            </p:extLst>
          </p:nvPr>
        </p:nvGraphicFramePr>
        <p:xfrm>
          <a:off x="3107118" y="377145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NumSecteur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NumHotel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17D9D7F0-1D45-8063-91F8-081F74AA1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03658"/>
              </p:ext>
            </p:extLst>
          </p:nvPr>
        </p:nvGraphicFramePr>
        <p:xfrm>
          <a:off x="7945299" y="426339"/>
          <a:ext cx="16625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NumLodge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NomLodge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CapacitéAccueil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NbPièces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2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NbLitsSimples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NbLitsDoubles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6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67672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8E15A90-FFE3-04EF-F83E-83E3BE65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91572"/>
              </p:ext>
            </p:extLst>
          </p:nvPr>
        </p:nvGraphicFramePr>
        <p:xfrm>
          <a:off x="10196946" y="406355"/>
          <a:ext cx="1662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CodeType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TarifSemaine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TarifNuitée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808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5F01724-B44B-FC43-D866-090AF6402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4850"/>
              </p:ext>
            </p:extLst>
          </p:nvPr>
        </p:nvGraphicFramePr>
        <p:xfrm>
          <a:off x="5717312" y="411746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NumHotel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NomHotel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NbEtoiles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RueHotel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VilleHotel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43183"/>
                  </a:ext>
                </a:extLst>
              </a:tr>
            </a:tbl>
          </a:graphicData>
        </a:graphic>
      </p:graphicFrame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1A710880-2FF4-1479-E9EF-E3C0FC7BACDC}"/>
              </a:ext>
            </a:extLst>
          </p:cNvPr>
          <p:cNvCxnSpPr>
            <a:stCxn id="5" idx="2"/>
            <a:endCxn id="4" idx="6"/>
          </p:cNvCxnSpPr>
          <p:nvPr/>
        </p:nvCxnSpPr>
        <p:spPr>
          <a:xfrm rot="10800000" flipV="1">
            <a:off x="2210626" y="880837"/>
            <a:ext cx="831946" cy="25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516DC84-9801-A3CA-6A3A-8BB9CF9765B5}"/>
              </a:ext>
            </a:extLst>
          </p:cNvPr>
          <p:cNvCxnSpPr>
            <a:cxnSpLocks/>
            <a:stCxn id="7" idx="2"/>
            <a:endCxn id="32" idx="6"/>
          </p:cNvCxnSpPr>
          <p:nvPr/>
        </p:nvCxnSpPr>
        <p:spPr>
          <a:xfrm rot="10800000">
            <a:off x="2210626" y="973399"/>
            <a:ext cx="969052" cy="44344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50B84511-FE51-F664-C641-D6B2539A3DEA}"/>
              </a:ext>
            </a:extLst>
          </p:cNvPr>
          <p:cNvCxnSpPr>
            <a:cxnSpLocks/>
            <a:stCxn id="52" idx="2"/>
            <a:endCxn id="9" idx="6"/>
          </p:cNvCxnSpPr>
          <p:nvPr/>
        </p:nvCxnSpPr>
        <p:spPr>
          <a:xfrm rot="10800000">
            <a:off x="7364070" y="967435"/>
            <a:ext cx="600007" cy="2262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F1D8889-BC0D-CA81-B9CD-3B07AE248A7F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9624435" y="962430"/>
            <a:ext cx="580459" cy="2585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2A1D641-6017-B5B7-E0B3-22B1566A974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762564" y="950518"/>
            <a:ext cx="980202" cy="3359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58D66BD5-6ED8-27F0-0F25-8547495859C2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 flipV="1">
            <a:off x="4929857" y="1079835"/>
            <a:ext cx="807446" cy="47428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8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551</Words>
  <Application>Microsoft Office PowerPoint</Application>
  <PresentationFormat>Grand écran</PresentationFormat>
  <Paragraphs>438</Paragraphs>
  <Slides>12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Annales Modèles 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</dc:title>
  <dc:creator>PARLANT Francois Xavier</dc:creator>
  <cp:lastModifiedBy>PARLANT François</cp:lastModifiedBy>
  <cp:revision>118</cp:revision>
  <dcterms:created xsi:type="dcterms:W3CDTF">2023-01-31T08:16:54Z</dcterms:created>
  <dcterms:modified xsi:type="dcterms:W3CDTF">2023-03-01T15:27:27Z</dcterms:modified>
</cp:coreProperties>
</file>