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2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70" autoAdjust="0"/>
  </p:normalViewPr>
  <p:slideViewPr>
    <p:cSldViewPr snapToGrid="0">
      <p:cViewPr varScale="1">
        <p:scale>
          <a:sx n="51" d="100"/>
          <a:sy n="51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E8EDE-7C6B-49E4-87EF-E1ECE2760FE8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92C5-2B35-4E9C-9223-7EEC11275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9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1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7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2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5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5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4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10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4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4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8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7480-1FE5-43E5-AB17-64AA2B2F91C7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B162-6B3C-4DEB-BE94-23120322C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3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4552951"/>
            <a:ext cx="13239750" cy="2305049"/>
          </a:xfrm>
        </p:spPr>
        <p:txBody>
          <a:bodyPr>
            <a:normAutofit/>
          </a:bodyPr>
          <a:lstStyle/>
          <a:p>
            <a:r>
              <a:rPr lang="fr-FR" b="1" dirty="0"/>
              <a:t>Vous êtes un acheteur ? </a:t>
            </a:r>
          </a:p>
        </p:txBody>
      </p:sp>
      <p:sp>
        <p:nvSpPr>
          <p:cNvPr id="5" name="Rectangle 4"/>
          <p:cNvSpPr/>
          <p:nvPr/>
        </p:nvSpPr>
        <p:spPr>
          <a:xfrm rot="1832436">
            <a:off x="3657599" y="1590496"/>
            <a:ext cx="912495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5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PresShare</a:t>
            </a:r>
            <a:endParaRPr lang="fr-FR" sz="15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48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58" y="1943106"/>
            <a:ext cx="5273233" cy="93599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2150" y="457200"/>
            <a:ext cx="12426950" cy="1485900"/>
          </a:xfrm>
        </p:spPr>
        <p:txBody>
          <a:bodyPr>
            <a:normAutofit/>
          </a:bodyPr>
          <a:lstStyle/>
          <a:p>
            <a:r>
              <a:rPr lang="fr-FR" sz="9600" b="1" dirty="0"/>
              <a:t>Validez votre produit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67100" y="9429750"/>
            <a:ext cx="9772650" cy="1276350"/>
          </a:xfrm>
        </p:spPr>
        <p:txBody>
          <a:bodyPr>
            <a:normAutofit/>
          </a:bodyPr>
          <a:lstStyle/>
          <a:p>
            <a:r>
              <a:rPr lang="fr-FR" sz="3600" dirty="0"/>
              <a:t>Validez votre produit pour le proposer autour de vous</a:t>
            </a:r>
          </a:p>
        </p:txBody>
      </p:sp>
    </p:spTree>
    <p:extLst>
      <p:ext uri="{BB962C8B-B14F-4D97-AF65-F5344CB8AC3E}">
        <p14:creationId xmlns:p14="http://schemas.microsoft.com/office/powerpoint/2010/main" val="68408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29" y="1746150"/>
            <a:ext cx="5273233" cy="93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550" y="133351"/>
            <a:ext cx="15011400" cy="1612799"/>
          </a:xfrm>
        </p:spPr>
        <p:txBody>
          <a:bodyPr>
            <a:normAutofit/>
          </a:bodyPr>
          <a:lstStyle/>
          <a:p>
            <a:r>
              <a:rPr lang="fr-FR" sz="9600" b="1" dirty="0"/>
              <a:t>Contact avec le vendeur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36661" y="9355635"/>
            <a:ext cx="8512368" cy="2703015"/>
          </a:xfrm>
        </p:spPr>
        <p:txBody>
          <a:bodyPr>
            <a:noAutofit/>
          </a:bodyPr>
          <a:lstStyle/>
          <a:p>
            <a:r>
              <a:rPr lang="fr-FR" sz="3600" dirty="0"/>
              <a:t>Une notification vous prévient qu’un acheteur souhaite acquérir votre produit, </a:t>
            </a:r>
          </a:p>
          <a:p>
            <a:r>
              <a:rPr lang="fr-FR" sz="3600" dirty="0"/>
              <a:t>PresShare vous permet d’échanger avec le vendeur afin de trouver un point de RDV pour effectuer la transaction.</a:t>
            </a:r>
          </a:p>
        </p:txBody>
      </p:sp>
    </p:spTree>
    <p:extLst>
      <p:ext uri="{BB962C8B-B14F-4D97-AF65-F5344CB8AC3E}">
        <p14:creationId xmlns:p14="http://schemas.microsoft.com/office/powerpoint/2010/main" val="342062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03110" y="432481"/>
            <a:ext cx="5143500" cy="134302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ENJOY !!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23305" y="10344725"/>
            <a:ext cx="9735495" cy="1847275"/>
          </a:xfrm>
        </p:spPr>
        <p:txBody>
          <a:bodyPr>
            <a:noAutofit/>
          </a:bodyPr>
          <a:lstStyle/>
          <a:p>
            <a:r>
              <a:rPr lang="fr-FR" sz="3600" dirty="0"/>
              <a:t>Profiter de vos gains … passez du côté acheteur et recommencer l’opération </a:t>
            </a:r>
            <a:r>
              <a:rPr lang="fr-FR" sz="3600" dirty="0">
                <a:sym typeface="Wingdings" panose="05000000000000000000" pitchFamily="2" charset="2"/>
              </a:rPr>
              <a:t>  </a:t>
            </a:r>
            <a:endParaRPr lang="fr-FR" sz="36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44" y="3790950"/>
            <a:ext cx="5096766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9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58" y="1536600"/>
            <a:ext cx="5273240" cy="93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598" y="1536600"/>
            <a:ext cx="5273239" cy="93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0858" y="0"/>
            <a:ext cx="13430250" cy="151525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Produit proche de vous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07226" y="10839450"/>
            <a:ext cx="9237514" cy="1007357"/>
          </a:xfrm>
        </p:spPr>
        <p:txBody>
          <a:bodyPr>
            <a:noAutofit/>
          </a:bodyPr>
          <a:lstStyle/>
          <a:p>
            <a:r>
              <a:rPr lang="fr-FR" sz="3600" dirty="0"/>
              <a:t>Trouvez le produit grâce à la géolocalisation ou dans la liste</a:t>
            </a:r>
          </a:p>
        </p:txBody>
      </p:sp>
    </p:spTree>
    <p:extLst>
      <p:ext uri="{BB962C8B-B14F-4D97-AF65-F5344CB8AC3E}">
        <p14:creationId xmlns:p14="http://schemas.microsoft.com/office/powerpoint/2010/main" val="15562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32000" y="209551"/>
            <a:ext cx="13201650" cy="1924049"/>
          </a:xfrm>
        </p:spPr>
        <p:txBody>
          <a:bodyPr>
            <a:normAutofit/>
          </a:bodyPr>
          <a:lstStyle/>
          <a:p>
            <a:r>
              <a:rPr lang="fr-FR" sz="9600" b="1" dirty="0"/>
              <a:t>Lisez les informations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08" y="2133600"/>
            <a:ext cx="5273233" cy="936000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43250" y="9553323"/>
            <a:ext cx="10477500" cy="1616427"/>
          </a:xfrm>
        </p:spPr>
        <p:txBody>
          <a:bodyPr>
            <a:normAutofit/>
          </a:bodyPr>
          <a:lstStyle/>
          <a:p>
            <a:r>
              <a:rPr lang="fr-FR" sz="3600" dirty="0"/>
              <a:t>Consultez l’intégralité des informations nécessaires pour vous décidez </a:t>
            </a:r>
          </a:p>
        </p:txBody>
      </p:sp>
    </p:spTree>
    <p:extLst>
      <p:ext uri="{BB962C8B-B14F-4D97-AF65-F5344CB8AC3E}">
        <p14:creationId xmlns:p14="http://schemas.microsoft.com/office/powerpoint/2010/main" val="26221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58" y="1943100"/>
            <a:ext cx="5273233" cy="93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2150" y="457200"/>
            <a:ext cx="12426950" cy="1485900"/>
          </a:xfrm>
        </p:spPr>
        <p:txBody>
          <a:bodyPr>
            <a:normAutofit/>
          </a:bodyPr>
          <a:lstStyle/>
          <a:p>
            <a:r>
              <a:rPr lang="fr-FR" sz="9600" b="1" dirty="0"/>
              <a:t>Validez votre produit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67100" y="9563100"/>
            <a:ext cx="9772650" cy="1276350"/>
          </a:xfrm>
        </p:spPr>
        <p:txBody>
          <a:bodyPr>
            <a:normAutofit/>
          </a:bodyPr>
          <a:lstStyle/>
          <a:p>
            <a:r>
              <a:rPr lang="fr-FR" sz="3600" dirty="0"/>
              <a:t>Validez votre produit pour entrer en contact avec le vendeur</a:t>
            </a:r>
          </a:p>
        </p:txBody>
      </p:sp>
    </p:spTree>
    <p:extLst>
      <p:ext uri="{BB962C8B-B14F-4D97-AF65-F5344CB8AC3E}">
        <p14:creationId xmlns:p14="http://schemas.microsoft.com/office/powerpoint/2010/main" val="129699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31" y="2647950"/>
            <a:ext cx="5273233" cy="93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351"/>
            <a:ext cx="15011400" cy="230504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Entrez en contact avec le vendeur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65334" y="9984285"/>
            <a:ext cx="8455025" cy="1502865"/>
          </a:xfrm>
        </p:spPr>
        <p:txBody>
          <a:bodyPr>
            <a:noAutofit/>
          </a:bodyPr>
          <a:lstStyle/>
          <a:p>
            <a:r>
              <a:rPr lang="fr-FR" sz="3600" dirty="0"/>
              <a:t>PresShare vous permet d’échanger avec le vendeur afin de trouver un point de RDV pour effectuer la transaction.</a:t>
            </a:r>
          </a:p>
        </p:txBody>
      </p:sp>
    </p:spTree>
    <p:extLst>
      <p:ext uri="{BB962C8B-B14F-4D97-AF65-F5344CB8AC3E}">
        <p14:creationId xmlns:p14="http://schemas.microsoft.com/office/powerpoint/2010/main" val="85042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03110" y="432481"/>
            <a:ext cx="5143500" cy="134302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ENJOY !!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94755" y="10542743"/>
            <a:ext cx="9735495" cy="1847275"/>
          </a:xfrm>
        </p:spPr>
        <p:txBody>
          <a:bodyPr>
            <a:noAutofit/>
          </a:bodyPr>
          <a:lstStyle/>
          <a:p>
            <a:r>
              <a:rPr lang="fr-FR" sz="3600" dirty="0"/>
              <a:t>Profiter de votre lecture … passez du côté vendeur pour en faire bénéficier autour de vous ainsi qu’à votre porte-monnaie </a:t>
            </a:r>
            <a:r>
              <a:rPr lang="fr-FR" sz="3600" dirty="0">
                <a:sym typeface="Wingdings" panose="05000000000000000000" pitchFamily="2" charset="2"/>
              </a:rPr>
              <a:t>  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738">
            <a:off x="6983850" y="5260477"/>
            <a:ext cx="2160000" cy="28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9130">
            <a:off x="9074149" y="2972884"/>
            <a:ext cx="2064906" cy="28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581">
            <a:off x="2190895" y="4563668"/>
            <a:ext cx="3945000" cy="28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837">
            <a:off x="10250581" y="5260477"/>
            <a:ext cx="1916509" cy="28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469">
            <a:off x="5165554" y="6493791"/>
            <a:ext cx="2129655" cy="288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2634">
            <a:off x="8474432" y="7007073"/>
            <a:ext cx="2083632" cy="288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6090">
            <a:off x="6975478" y="2467601"/>
            <a:ext cx="2176744" cy="288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9286">
            <a:off x="4679495" y="2538851"/>
            <a:ext cx="224503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3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4552951"/>
            <a:ext cx="13239750" cy="2305049"/>
          </a:xfrm>
        </p:spPr>
        <p:txBody>
          <a:bodyPr>
            <a:normAutofit/>
          </a:bodyPr>
          <a:lstStyle/>
          <a:p>
            <a:r>
              <a:rPr lang="fr-FR" b="1" dirty="0"/>
              <a:t>Vous êtes un vendeur ? </a:t>
            </a:r>
          </a:p>
        </p:txBody>
      </p:sp>
      <p:sp>
        <p:nvSpPr>
          <p:cNvPr id="5" name="Rectangle 4"/>
          <p:cNvSpPr/>
          <p:nvPr/>
        </p:nvSpPr>
        <p:spPr>
          <a:xfrm rot="1832436">
            <a:off x="3657599" y="1590496"/>
            <a:ext cx="912495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5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PresShare</a:t>
            </a:r>
            <a:endParaRPr lang="fr-FR" sz="15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606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58" y="1515257"/>
            <a:ext cx="5273240" cy="93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4624" y="10307"/>
            <a:ext cx="14841108" cy="151525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Mettez en vente votre produit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07226" y="11353800"/>
            <a:ext cx="9237514" cy="1007357"/>
          </a:xfrm>
        </p:spPr>
        <p:txBody>
          <a:bodyPr>
            <a:noAutofit/>
          </a:bodyPr>
          <a:lstStyle/>
          <a:p>
            <a:r>
              <a:rPr lang="fr-FR" sz="3600" dirty="0"/>
              <a:t>Sur l’écran d’accueil sélectionnez le "+" !!</a:t>
            </a:r>
          </a:p>
        </p:txBody>
      </p:sp>
      <p:sp>
        <p:nvSpPr>
          <p:cNvPr id="7" name="Forme libre 6"/>
          <p:cNvSpPr/>
          <p:nvPr/>
        </p:nvSpPr>
        <p:spPr>
          <a:xfrm>
            <a:off x="7315200" y="2618700"/>
            <a:ext cx="3826598" cy="8811300"/>
          </a:xfrm>
          <a:custGeom>
            <a:avLst/>
            <a:gdLst>
              <a:gd name="connsiteX0" fmla="*/ 2647340 w 3898370"/>
              <a:gd name="connsiteY0" fmla="*/ 0 h 9296400"/>
              <a:gd name="connsiteX1" fmla="*/ 18440 w 3898370"/>
              <a:gd name="connsiteY1" fmla="*/ 3276600 h 9296400"/>
              <a:gd name="connsiteX2" fmla="*/ 3828440 w 3898370"/>
              <a:gd name="connsiteY2" fmla="*/ 7886700 h 9296400"/>
              <a:gd name="connsiteX3" fmla="*/ 2513990 w 3898370"/>
              <a:gd name="connsiteY3" fmla="*/ 9296400 h 929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370" h="9296400">
                <a:moveTo>
                  <a:pt x="2647340" y="0"/>
                </a:moveTo>
                <a:cubicBezTo>
                  <a:pt x="1234465" y="981075"/>
                  <a:pt x="-178410" y="1962150"/>
                  <a:pt x="18440" y="3276600"/>
                </a:cubicBezTo>
                <a:cubicBezTo>
                  <a:pt x="215290" y="4591050"/>
                  <a:pt x="3412515" y="6883400"/>
                  <a:pt x="3828440" y="7886700"/>
                </a:cubicBezTo>
                <a:cubicBezTo>
                  <a:pt x="4244365" y="8890000"/>
                  <a:pt x="2675915" y="9070975"/>
                  <a:pt x="2513990" y="92964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493595" y="1790700"/>
            <a:ext cx="900000" cy="82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52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4624" y="10307"/>
            <a:ext cx="14841108" cy="151525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Information sur le produit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16" y="1525564"/>
            <a:ext cx="5273233" cy="936000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054" y="8686800"/>
            <a:ext cx="8437124" cy="1646313"/>
          </a:xfrm>
        </p:spPr>
        <p:txBody>
          <a:bodyPr>
            <a:noAutofit/>
          </a:bodyPr>
          <a:lstStyle/>
          <a:p>
            <a:r>
              <a:rPr lang="fr-FR" sz="3600" dirty="0"/>
              <a:t>Donnez un maximum d’information aux futurs utilisateurs : prix, divers commentaires, lieu de RDV, etc…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25" y="1525564"/>
            <a:ext cx="5273233" cy="9360000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7356841" y="10792608"/>
            <a:ext cx="8437124" cy="1646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et pour donner plus de visibilité, vous pouvez prendre en photo votre produit !!</a:t>
            </a:r>
          </a:p>
        </p:txBody>
      </p:sp>
    </p:spTree>
    <p:extLst>
      <p:ext uri="{BB962C8B-B14F-4D97-AF65-F5344CB8AC3E}">
        <p14:creationId xmlns:p14="http://schemas.microsoft.com/office/powerpoint/2010/main" val="1806876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212</Words>
  <Application>Microsoft Office PowerPoint</Application>
  <PresentationFormat>Personnalisé</PresentationFormat>
  <Paragraphs>26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Vous êtes un acheteur ? </vt:lpstr>
      <vt:lpstr>Produit proche de vous</vt:lpstr>
      <vt:lpstr>Lisez les informations</vt:lpstr>
      <vt:lpstr>Validez votre produit</vt:lpstr>
      <vt:lpstr>Entrez en contact avec le vendeur</vt:lpstr>
      <vt:lpstr>ENJOY !!</vt:lpstr>
      <vt:lpstr>Vous êtes un vendeur ? </vt:lpstr>
      <vt:lpstr>Mettez en vente votre produit</vt:lpstr>
      <vt:lpstr>Information sur le produit</vt:lpstr>
      <vt:lpstr>Validez votre produit</vt:lpstr>
      <vt:lpstr>Contact avec le vendeur</vt:lpstr>
      <vt:lpstr>ENJOY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proche de vous</dc:title>
  <dc:creator>Arnaud COMBARIEU</dc:creator>
  <cp:lastModifiedBy>Arnaud COMBARIEU</cp:lastModifiedBy>
  <cp:revision>10</cp:revision>
  <dcterms:created xsi:type="dcterms:W3CDTF">2017-01-09T16:06:09Z</dcterms:created>
  <dcterms:modified xsi:type="dcterms:W3CDTF">2017-01-09T17:39:22Z</dcterms:modified>
</cp:coreProperties>
</file>