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8E79-E8A6-4EB3-BA5D-1C6A2945381D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04F7-2671-4A65-8E01-BB81B1FD7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96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8E79-E8A6-4EB3-BA5D-1C6A2945381D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04F7-2671-4A65-8E01-BB81B1FD7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6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8E79-E8A6-4EB3-BA5D-1C6A2945381D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04F7-2671-4A65-8E01-BB81B1FD7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20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8E79-E8A6-4EB3-BA5D-1C6A2945381D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04F7-2671-4A65-8E01-BB81B1FD7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31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8E79-E8A6-4EB3-BA5D-1C6A2945381D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04F7-2671-4A65-8E01-BB81B1FD7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86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8E79-E8A6-4EB3-BA5D-1C6A2945381D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04F7-2671-4A65-8E01-BB81B1FD7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29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8E79-E8A6-4EB3-BA5D-1C6A2945381D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04F7-2671-4A65-8E01-BB81B1FD7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8E79-E8A6-4EB3-BA5D-1C6A2945381D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04F7-2671-4A65-8E01-BB81B1FD7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85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8E79-E8A6-4EB3-BA5D-1C6A2945381D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04F7-2671-4A65-8E01-BB81B1FD7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92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8E79-E8A6-4EB3-BA5D-1C6A2945381D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04F7-2671-4A65-8E01-BB81B1FD7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33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8E79-E8A6-4EB3-BA5D-1C6A2945381D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04F7-2671-4A65-8E01-BB81B1FD7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22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58E79-E8A6-4EB3-BA5D-1C6A2945381D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C04F7-2671-4A65-8E01-BB81B1FD7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87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8003" y="193333"/>
            <a:ext cx="3113837" cy="750328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ACHAT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21664" y="2845613"/>
            <a:ext cx="3706367" cy="1163118"/>
          </a:xfrm>
        </p:spPr>
        <p:txBody>
          <a:bodyPr>
            <a:normAutofit/>
          </a:bodyPr>
          <a:lstStyle/>
          <a:p>
            <a:r>
              <a:rPr lang="fr-FR" dirty="0"/>
              <a:t>Clic sur une épingle : 2 options, soit un produit soit lieux 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09677" y="943661"/>
            <a:ext cx="5696102" cy="627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1 : rechercher un produit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161" y="193333"/>
            <a:ext cx="3743562" cy="664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9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8003" y="193333"/>
            <a:ext cx="3113837" cy="750328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ACHAT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21664" y="2845613"/>
            <a:ext cx="3706367" cy="1163118"/>
          </a:xfrm>
        </p:spPr>
        <p:txBody>
          <a:bodyPr>
            <a:normAutofit/>
          </a:bodyPr>
          <a:lstStyle/>
          <a:p>
            <a:r>
              <a:rPr lang="fr-FR" dirty="0"/>
              <a:t>Si un produit directement sur page de l’article 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09677" y="943661"/>
            <a:ext cx="5696102" cy="627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1 : rechercher un produit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052" y="142128"/>
            <a:ext cx="3743562" cy="66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8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8003" y="193333"/>
            <a:ext cx="3113837" cy="750328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ACHAT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21664" y="2845612"/>
            <a:ext cx="3706367" cy="2099463"/>
          </a:xfrm>
        </p:spPr>
        <p:txBody>
          <a:bodyPr>
            <a:normAutofit/>
          </a:bodyPr>
          <a:lstStyle/>
          <a:p>
            <a:r>
              <a:rPr lang="fr-FR" dirty="0"/>
              <a:t>Si un lieux, alors liste des articles dans lieux.</a:t>
            </a:r>
          </a:p>
          <a:p>
            <a:endParaRPr lang="fr-FR" dirty="0"/>
          </a:p>
          <a:p>
            <a:r>
              <a:rPr lang="fr-FR" dirty="0"/>
              <a:t>Si possible mettre le nom du lieux en partie haute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09677" y="943661"/>
            <a:ext cx="5696102" cy="627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1 : rechercher un produit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052" y="142128"/>
            <a:ext cx="3743561" cy="6644822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4667098" y="1170432"/>
            <a:ext cx="3482035" cy="338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87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8003" y="193333"/>
            <a:ext cx="3113837" cy="750328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ACHAT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21664" y="2845613"/>
            <a:ext cx="3706367" cy="1163118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Clic sur Acheter.</a:t>
            </a:r>
          </a:p>
          <a:p>
            <a:endParaRPr lang="fr-FR" dirty="0"/>
          </a:p>
          <a:p>
            <a:r>
              <a:rPr lang="fr-FR" dirty="0"/>
              <a:t>Ps : s’il y a un prix donnée par le vendeur obligatoirement c’est un achat et non pas un échange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09677" y="943661"/>
            <a:ext cx="5696102" cy="627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2 : action d’achat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052" y="142128"/>
            <a:ext cx="3743562" cy="6644822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4184294" y="709574"/>
            <a:ext cx="6569050" cy="234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43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8003" y="193333"/>
            <a:ext cx="3113837" cy="750328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ACHAT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003" y="2838298"/>
            <a:ext cx="3691738" cy="548640"/>
          </a:xfrm>
        </p:spPr>
        <p:txBody>
          <a:bodyPr>
            <a:normAutofit/>
          </a:bodyPr>
          <a:lstStyle/>
          <a:p>
            <a:r>
              <a:rPr lang="fr-FR" dirty="0"/>
              <a:t>Clic sur Acheter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78003" y="943661"/>
            <a:ext cx="3399129" cy="1302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3 : validation de l’article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98" y="142128"/>
            <a:ext cx="3743561" cy="6644822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cxnSpLocks/>
          </p:cNvCxnSpPr>
          <p:nvPr/>
        </p:nvCxnSpPr>
        <p:spPr>
          <a:xfrm flipV="1">
            <a:off x="2940710" y="768096"/>
            <a:ext cx="4052621" cy="234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092" y="142128"/>
            <a:ext cx="3743562" cy="6644822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V="1">
            <a:off x="7746797" y="3716122"/>
            <a:ext cx="475488" cy="1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5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8003" y="193333"/>
            <a:ext cx="3113837" cy="750328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ACHAT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7969" y="3942893"/>
            <a:ext cx="3691738" cy="54864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Cela permet d’envoyer directement les messages au vendeur.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09677" y="943662"/>
            <a:ext cx="7195718" cy="1477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4 : après validation, directement sur la page message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052" y="142129"/>
            <a:ext cx="3743561" cy="664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8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8003" y="193333"/>
            <a:ext cx="3113837" cy="750328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ACHAT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-70713" y="943661"/>
            <a:ext cx="4108704" cy="22457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5 : après message envoyé possibilité de retour en arrière vers écran d’accueil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601" y="105553"/>
            <a:ext cx="3743561" cy="6644820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cxnSpLocks/>
          </p:cNvCxnSpPr>
          <p:nvPr/>
        </p:nvCxnSpPr>
        <p:spPr>
          <a:xfrm flipV="1">
            <a:off x="3803905" y="709574"/>
            <a:ext cx="709574" cy="209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604" y="0"/>
            <a:ext cx="3743561" cy="6644820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>
            <a:off x="7944307" y="3672230"/>
            <a:ext cx="373075" cy="1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009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132</Words>
  <Application>Microsoft Office PowerPoint</Application>
  <PresentationFormat>Grand écran</PresentationFormat>
  <Paragraphs>24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ACHAT</vt:lpstr>
      <vt:lpstr>ACHAT</vt:lpstr>
      <vt:lpstr>ACHAT</vt:lpstr>
      <vt:lpstr>ACHAT</vt:lpstr>
      <vt:lpstr>ACHAT</vt:lpstr>
      <vt:lpstr>ACHAT</vt:lpstr>
      <vt:lpstr>ACHAT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: rechercher un produit</dc:title>
  <dc:creator>Arnaud Combarieu</dc:creator>
  <cp:lastModifiedBy>Arnaud Combarieu</cp:lastModifiedBy>
  <cp:revision>6</cp:revision>
  <dcterms:created xsi:type="dcterms:W3CDTF">2017-02-05T16:19:21Z</dcterms:created>
  <dcterms:modified xsi:type="dcterms:W3CDTF">2017-02-05T17:06:04Z</dcterms:modified>
</cp:coreProperties>
</file>