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9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6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20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1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6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29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85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92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33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2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87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VENTE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21665" y="2845613"/>
            <a:ext cx="3538118" cy="526694"/>
          </a:xfrm>
        </p:spPr>
        <p:txBody>
          <a:bodyPr>
            <a:normAutofit/>
          </a:bodyPr>
          <a:lstStyle/>
          <a:p>
            <a:r>
              <a:rPr lang="fr-FR" dirty="0"/>
              <a:t>Clic sur la croix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09677" y="943661"/>
            <a:ext cx="5696102" cy="627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1 : vendre un article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61" y="193333"/>
            <a:ext cx="3743562" cy="6644823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4089197" y="768096"/>
            <a:ext cx="6203289" cy="234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VENTE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506" y="2991916"/>
            <a:ext cx="3584138" cy="1814169"/>
          </a:xfrm>
        </p:spPr>
        <p:txBody>
          <a:bodyPr>
            <a:normAutofit/>
          </a:bodyPr>
          <a:lstStyle/>
          <a:p>
            <a:r>
              <a:rPr lang="fr-FR" dirty="0"/>
              <a:t>Ps : c’est possible d’enlever ça dans cette phase ? Car se n’est pas nécessaire …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09677" y="943660"/>
            <a:ext cx="3165043" cy="1163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2 : indication des info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68" y="98236"/>
            <a:ext cx="3743561" cy="6644822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cxnSpLocks/>
          </p:cNvCxnSpPr>
          <p:nvPr/>
        </p:nvCxnSpPr>
        <p:spPr>
          <a:xfrm flipV="1">
            <a:off x="3708806" y="797357"/>
            <a:ext cx="1214324" cy="274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cxnSpLocks/>
          </p:cNvCxnSpPr>
          <p:nvPr/>
        </p:nvCxnSpPr>
        <p:spPr>
          <a:xfrm flipV="1">
            <a:off x="3708806" y="797357"/>
            <a:ext cx="1499616" cy="274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35" y="93560"/>
            <a:ext cx="3746196" cy="6649498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V="1">
            <a:off x="7746797" y="3716122"/>
            <a:ext cx="475488" cy="1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3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VENTE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14606" y="2997404"/>
            <a:ext cx="3691738" cy="548640"/>
          </a:xfrm>
        </p:spPr>
        <p:txBody>
          <a:bodyPr>
            <a:normAutofit/>
          </a:bodyPr>
          <a:lstStyle/>
          <a:p>
            <a:r>
              <a:rPr lang="fr-FR" dirty="0"/>
              <a:t>Clic sur Validation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78003" y="943661"/>
            <a:ext cx="3399129" cy="1302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3 : validation de l’article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98" y="142128"/>
            <a:ext cx="3743561" cy="6644822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cxnSpLocks/>
          </p:cNvCxnSpPr>
          <p:nvPr/>
        </p:nvCxnSpPr>
        <p:spPr>
          <a:xfrm flipV="1">
            <a:off x="2940710" y="768096"/>
            <a:ext cx="4052621" cy="234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092" y="142128"/>
            <a:ext cx="3743561" cy="6644822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7746797" y="3716122"/>
            <a:ext cx="475488" cy="1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ous-titre 2"/>
          <p:cNvSpPr txBox="1">
            <a:spLocks/>
          </p:cNvSpPr>
          <p:nvPr/>
        </p:nvSpPr>
        <p:spPr>
          <a:xfrm>
            <a:off x="0" y="4126824"/>
            <a:ext cx="3691738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Puis retour à l’écran d’accueil</a:t>
            </a:r>
          </a:p>
        </p:txBody>
      </p:sp>
    </p:spTree>
    <p:extLst>
      <p:ext uri="{BB962C8B-B14F-4D97-AF65-F5344CB8AC3E}">
        <p14:creationId xmlns:p14="http://schemas.microsoft.com/office/powerpoint/2010/main" val="354465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VENTE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1597" y="3464539"/>
            <a:ext cx="3226003" cy="2351045"/>
          </a:xfrm>
        </p:spPr>
        <p:txBody>
          <a:bodyPr>
            <a:normAutofit/>
          </a:bodyPr>
          <a:lstStyle/>
          <a:p>
            <a:r>
              <a:rPr lang="fr-FR" dirty="0"/>
              <a:t>2 options, soit l’utilisateur est sur l’écran donc pastille.</a:t>
            </a:r>
          </a:p>
          <a:p>
            <a:endParaRPr lang="fr-FR" dirty="0"/>
          </a:p>
          <a:p>
            <a:r>
              <a:rPr lang="fr-FR" dirty="0"/>
              <a:t>Soit une notification sur le téléphone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238961" y="943662"/>
            <a:ext cx="4269638" cy="1477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4 : lorsque l’article est sélectionné par un acheteur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62" y="142129"/>
            <a:ext cx="3743560" cy="6644820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6125263" y="3464539"/>
            <a:ext cx="3691738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Ou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50" y="142128"/>
            <a:ext cx="3743561" cy="6644821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3218688" y="3862426"/>
            <a:ext cx="2414016" cy="243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291840" y="3335731"/>
            <a:ext cx="6356909" cy="221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8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VENTE</a:t>
            </a:r>
            <a:endParaRPr lang="fr-FR" sz="54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70714" y="943661"/>
            <a:ext cx="5535167" cy="1411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5 : après clic sur maListe ou la notification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12" y="105553"/>
            <a:ext cx="3743560" cy="6644820"/>
          </a:xfrm>
          <a:prstGeom prst="rect">
            <a:avLst/>
          </a:prstGeom>
        </p:spPr>
      </p:pic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431597" y="3464539"/>
            <a:ext cx="3628339" cy="1048939"/>
          </a:xfrm>
        </p:spPr>
        <p:txBody>
          <a:bodyPr>
            <a:normAutofit/>
          </a:bodyPr>
          <a:lstStyle/>
          <a:p>
            <a:r>
              <a:rPr lang="fr-FR" dirty="0"/>
              <a:t>Pastille sur l’article sélectionné par l’acheteur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4118458" y="1799539"/>
            <a:ext cx="3847795" cy="202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0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VENTE</a:t>
            </a:r>
            <a:endParaRPr lang="fr-FR" sz="54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70714" y="943661"/>
            <a:ext cx="5535167" cy="1411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6 : après clic sur l’article directement sur la page de validation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12" y="105553"/>
            <a:ext cx="3743560" cy="6644819"/>
          </a:xfrm>
          <a:prstGeom prst="rect">
            <a:avLst/>
          </a:prstGeom>
        </p:spPr>
      </p:pic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882699" y="3479169"/>
            <a:ext cx="3628339" cy="1048939"/>
          </a:xfrm>
        </p:spPr>
        <p:txBody>
          <a:bodyPr>
            <a:normAutofit/>
          </a:bodyPr>
          <a:lstStyle/>
          <a:p>
            <a:r>
              <a:rPr lang="fr-FR" dirty="0"/>
              <a:t>Puis clic sur Valider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972154" y="629107"/>
            <a:ext cx="5903366" cy="308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1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VENTE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7969" y="3942893"/>
            <a:ext cx="3691738" cy="54864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Cela permet d’envoyer directement les messages à l’acheteur.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568497"/>
            <a:ext cx="7195718" cy="1477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7 : après validation, directement sur la page message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52" y="142129"/>
            <a:ext cx="3743561" cy="66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VENTE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70713" y="943661"/>
            <a:ext cx="4108704" cy="2245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8 : après message envoyé possibilité de retour en arrière vers écran d’accueil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01" y="105553"/>
            <a:ext cx="3743561" cy="664482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cxnSpLocks/>
          </p:cNvCxnSpPr>
          <p:nvPr/>
        </p:nvCxnSpPr>
        <p:spPr>
          <a:xfrm flipV="1">
            <a:off x="3803905" y="709574"/>
            <a:ext cx="709574" cy="209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604" y="0"/>
            <a:ext cx="3743561" cy="6644820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7944307" y="3672230"/>
            <a:ext cx="373075" cy="1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15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141</Words>
  <Application>Microsoft Office PowerPoint</Application>
  <PresentationFormat>Grand écran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VENTE</vt:lpstr>
      <vt:lpstr>VENTE</vt:lpstr>
      <vt:lpstr>VENTE</vt:lpstr>
      <vt:lpstr>VENTE</vt:lpstr>
      <vt:lpstr>VENTE</vt:lpstr>
      <vt:lpstr>VENTE</vt:lpstr>
      <vt:lpstr>VENTE</vt:lpstr>
      <vt:lpstr>VENTE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: rechercher un produit</dc:title>
  <dc:creator>Arnaud Combarieu</dc:creator>
  <cp:lastModifiedBy>Arnaud Combarieu</cp:lastModifiedBy>
  <cp:revision>11</cp:revision>
  <dcterms:created xsi:type="dcterms:W3CDTF">2017-02-05T16:19:21Z</dcterms:created>
  <dcterms:modified xsi:type="dcterms:W3CDTF">2017-02-05T17:37:23Z</dcterms:modified>
</cp:coreProperties>
</file>