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98" r:id="rId5"/>
    <p:sldId id="299" r:id="rId6"/>
    <p:sldId id="300" r:id="rId7"/>
    <p:sldId id="301" r:id="rId8"/>
    <p:sldId id="302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1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12" autoAdjust="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outlineViewPr>
    <p:cViewPr>
      <p:scale>
        <a:sx n="33" d="100"/>
        <a:sy n="33" d="100"/>
      </p:scale>
      <p:origin x="0" y="-9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4/24/2021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=""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Text Placeholder 4">
            <a:extLst>
              <a:ext uri="{FF2B5EF4-FFF2-40B4-BE49-F238E27FC236}">
                <a16:creationId xmlns=""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1" name="Text Placeholder 5">
            <a:extLst>
              <a:ext uri="{FF2B5EF4-FFF2-40B4-BE49-F238E27FC236}">
                <a16:creationId xmlns=""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3" name="Text Placeholder 5">
            <a:extLst>
              <a:ext uri="{FF2B5EF4-FFF2-40B4-BE49-F238E27FC236}">
                <a16:creationId xmlns=""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Text Placeholder 7">
            <a:extLst>
              <a:ext uri="{FF2B5EF4-FFF2-40B4-BE49-F238E27FC236}">
                <a16:creationId xmlns=""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=""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="" xmlns:a16="http://schemas.microsoft.com/office/drawing/2014/main" id="{48A1A904-FE62-4BE3-BAE9-0EEAE7B1E3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="" xmlns:a16="http://schemas.microsoft.com/office/drawing/2014/main" id="{3E8A46E0-47C2-4441-B7DD-F621A80F1F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=""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=""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=""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8" name="Content Placeholder 3">
            <a:extLst>
              <a:ext uri="{FF2B5EF4-FFF2-40B4-BE49-F238E27FC236}">
                <a16:creationId xmlns=""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="" xmlns:a16="http://schemas.microsoft.com/office/drawing/2014/main" id="{48A1A904-FE62-4BE3-BAE9-0EEAE7B1E3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Text Placeholder 3">
            <a:extLst>
              <a:ext uri="{FF2B5EF4-FFF2-40B4-BE49-F238E27FC236}">
                <a16:creationId xmlns=""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="" xmlns:a16="http://schemas.microsoft.com/office/drawing/2014/main" id="{48A1A904-FE62-4BE3-BAE9-0EEAE7B1E3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=""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=""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=""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0DB3A426-6D4A-4D91-ACD6-A2C25BAE4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72436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er Slid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=""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=""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=""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=""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="" xmlns:a16="http://schemas.microsoft.com/office/drawing/2014/main" id="{BBC0CAF5-0DE6-4BEA-824E-124A54A76A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="" xmlns:a16="http://schemas.microsoft.com/office/drawing/2014/main" id="{ED008080-B2F5-441A-8B15-30AE86BBF9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=""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=""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=""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=""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=""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>
              <a:lnSpc>
                <a:spcPts val="1000"/>
              </a:lnSpc>
            </a:pPr>
            <a:r>
              <a:rPr lang="en-US" sz="2500" b="1" i="0" spc="-100" baseline="0" noProof="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</a:br>
            <a:r>
              <a:rPr lang="en-US" sz="1200" b="0" i="0" spc="14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3" r:id="rId18"/>
    <p:sldLayoutId id="2147483674" r:id="rId19"/>
    <p:sldLayoutId id="2147483654" r:id="rId20"/>
    <p:sldLayoutId id="2147483655" r:id="rId21"/>
    <p:sldLayoutId id="2147483675" r:id="rId22"/>
    <p:sldLayoutId id="2147483672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Hands coming together in circle">
            <a:extLst>
              <a:ext uri="{FF2B5EF4-FFF2-40B4-BE49-F238E27FC236}">
                <a16:creationId xmlns=""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=""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7671" y="2811053"/>
            <a:ext cx="9300882" cy="1261295"/>
          </a:xfrm>
        </p:spPr>
        <p:txBody>
          <a:bodyPr/>
          <a:lstStyle/>
          <a:p>
            <a:r>
              <a:rPr lang="en-US" dirty="0" smtClean="0"/>
              <a:t>THE  MIKAELSON  ACADEMY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66C1DE0A-7865-466B-B5D7-781C92357026}"/>
              </a:ext>
            </a:extLst>
          </p:cNvPr>
          <p:cNvSpPr txBox="1"/>
          <p:nvPr/>
        </p:nvSpPr>
        <p:spPr>
          <a:xfrm>
            <a:off x="9875521" y="5503169"/>
            <a:ext cx="2426098" cy="1006736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b="1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FARHAN  ANSARI</a:t>
            </a:r>
          </a:p>
          <a:p>
            <a:pPr algn="ctr">
              <a:lnSpc>
                <a:spcPts val="1000"/>
              </a:lnSpc>
            </a:pPr>
            <a:endParaRPr lang="en-US" b="1" spc="-1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algn="ctr">
              <a:lnSpc>
                <a:spcPts val="1000"/>
              </a:lnSpc>
            </a:pPr>
            <a:r>
              <a:rPr lang="en-US" b="1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HARSH MAKHWANA</a:t>
            </a:r>
          </a:p>
          <a:p>
            <a:pPr algn="ctr">
              <a:lnSpc>
                <a:spcPts val="1000"/>
              </a:lnSpc>
            </a:pPr>
            <a:endParaRPr lang="en-US" b="1" i="0" spc="-1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algn="ctr">
              <a:lnSpc>
                <a:spcPts val="1000"/>
              </a:lnSpc>
            </a:pPr>
            <a:r>
              <a:rPr lang="en-US" b="1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RAHUL KULKARNI</a:t>
            </a:r>
          </a:p>
          <a:p>
            <a:pPr algn="ctr">
              <a:lnSpc>
                <a:spcPts val="1000"/>
              </a:lnSpc>
            </a:pPr>
            <a:endParaRPr lang="en-US" b="1" i="0" spc="-1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algn="ctr">
              <a:lnSpc>
                <a:spcPts val="1000"/>
              </a:lnSpc>
            </a:pPr>
            <a:r>
              <a:rPr lang="en-US" b="1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REHAN PATHAN</a:t>
            </a:r>
            <a:endParaRPr lang="en-US" b="1" i="0" spc="-1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370" y="0"/>
            <a:ext cx="52492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9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03" y="805220"/>
            <a:ext cx="6319981" cy="531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44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987" y="641446"/>
            <a:ext cx="6292685" cy="524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56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655" y="730652"/>
            <a:ext cx="6743061" cy="513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52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61694"/>
            <a:ext cx="5958000" cy="1958400"/>
          </a:xfrm>
        </p:spPr>
        <p:txBody>
          <a:bodyPr/>
          <a:lstStyle/>
          <a:p>
            <a:r>
              <a:rPr lang="en-IN" dirty="0" smtClean="0"/>
              <a:t>SCREENSHOTS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982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2000" y="0"/>
            <a:ext cx="11328000" cy="716082"/>
          </a:xfrm>
        </p:spPr>
        <p:txBody>
          <a:bodyPr/>
          <a:lstStyle/>
          <a:p>
            <a:pPr algn="ctr"/>
            <a:r>
              <a:rPr lang="en-IN" sz="4800" dirty="0" smtClean="0"/>
              <a:t>HOME PAGE</a:t>
            </a:r>
            <a:endParaRPr lang="en-IN"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1329"/>
            <a:ext cx="12192000" cy="62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8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2000" y="109269"/>
            <a:ext cx="11328000" cy="513519"/>
          </a:xfrm>
        </p:spPr>
        <p:txBody>
          <a:bodyPr/>
          <a:lstStyle/>
          <a:p>
            <a:pPr algn="ctr"/>
            <a:r>
              <a:rPr lang="en-IN" sz="4800" dirty="0" smtClean="0"/>
              <a:t>ADMIN DASHBOARD</a:t>
            </a:r>
            <a:endParaRPr lang="en-IN"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789"/>
            <a:ext cx="12192000" cy="618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27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2000" y="95823"/>
            <a:ext cx="11328000" cy="432000"/>
          </a:xfrm>
        </p:spPr>
        <p:txBody>
          <a:bodyPr/>
          <a:lstStyle/>
          <a:p>
            <a:pPr algn="ctr"/>
            <a:r>
              <a:rPr lang="en-IN" sz="4800" dirty="0" smtClean="0"/>
              <a:t>TEACHER DASHBOARD</a:t>
            </a:r>
            <a:endParaRPr lang="en-IN"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7823"/>
            <a:ext cx="12192000" cy="627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3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2000" y="170742"/>
            <a:ext cx="11328000" cy="432000"/>
          </a:xfrm>
        </p:spPr>
        <p:txBody>
          <a:bodyPr/>
          <a:lstStyle/>
          <a:p>
            <a:pPr algn="ctr"/>
            <a:r>
              <a:rPr lang="en-IN" sz="4800" dirty="0" smtClean="0"/>
              <a:t>STUDENT DASHBOARD</a:t>
            </a:r>
            <a:endParaRPr lang="en-IN"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742"/>
            <a:ext cx="12192000" cy="620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16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2000" y="431999"/>
            <a:ext cx="11328000" cy="704469"/>
          </a:xfrm>
        </p:spPr>
        <p:txBody>
          <a:bodyPr/>
          <a:lstStyle/>
          <a:p>
            <a:pPr algn="ctr"/>
            <a:r>
              <a:rPr lang="en-IN" sz="5400" dirty="0" smtClean="0"/>
              <a:t>MARKSHEET </a:t>
            </a:r>
            <a:endParaRPr lang="en-IN" sz="5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549" y="1280812"/>
            <a:ext cx="8321039" cy="552253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4486" b="5142"/>
          <a:stretch/>
        </p:blipFill>
        <p:spPr>
          <a:xfrm>
            <a:off x="0" y="0"/>
            <a:ext cx="12192000" cy="619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8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7300" y="653997"/>
            <a:ext cx="5958000" cy="1174803"/>
          </a:xfrm>
        </p:spPr>
        <p:txBody>
          <a:bodyPr/>
          <a:lstStyle/>
          <a:p>
            <a:pPr algn="ctr"/>
            <a:r>
              <a:rPr lang="en-IN" dirty="0" smtClean="0"/>
              <a:t>CONTENT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-850" y="2207449"/>
            <a:ext cx="5956300" cy="299156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US" sz="2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Screenshots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2"/>
              </a:solidFill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694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3730" b="6380"/>
          <a:stretch/>
        </p:blipFill>
        <p:spPr>
          <a:xfrm>
            <a:off x="0" y="0"/>
            <a:ext cx="12192000" cy="616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3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5425" b="9087"/>
          <a:stretch/>
        </p:blipFill>
        <p:spPr>
          <a:xfrm>
            <a:off x="0" y="373488"/>
            <a:ext cx="12192000" cy="585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84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5667" b="9263"/>
          <a:stretch/>
        </p:blipFill>
        <p:spPr>
          <a:xfrm>
            <a:off x="0" y="8497"/>
            <a:ext cx="12192000" cy="579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35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sz="66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THANK YOU</a:t>
            </a:r>
            <a:endParaRPr lang="en-IN" sz="66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40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246" y="627017"/>
            <a:ext cx="11328000" cy="864000"/>
          </a:xfrm>
        </p:spPr>
        <p:txBody>
          <a:bodyPr/>
          <a:lstStyle/>
          <a:p>
            <a:pPr algn="ctr"/>
            <a:r>
              <a:rPr lang="en-IN" sz="48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2063932"/>
            <a:ext cx="11328000" cy="4127318"/>
          </a:xfrm>
        </p:spPr>
        <p:txBody>
          <a:bodyPr/>
          <a:lstStyle/>
          <a:p>
            <a:r>
              <a:rPr lang="en-US" sz="2400" dirty="0"/>
              <a:t>This project “Student Management System” provides us a simple interface for maintenance of student information. It can be used by educational institutes or colleges to maintain the records of students easily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 Achieving this objective is difficult using a manual system as the information is scattered, can be redundant and collecting relevant information may be very time consuming. All these problems are solved using this project.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Throughout the project the focus has been on presenting information in an easy and intelligible manner.</a:t>
            </a:r>
            <a:endParaRPr lang="en-IN" sz="2400" dirty="0"/>
          </a:p>
          <a:p>
            <a:endParaRPr lang="en-IN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712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700" y="0"/>
            <a:ext cx="12193700" cy="1200928"/>
          </a:xfrm>
        </p:spPr>
        <p:txBody>
          <a:bodyPr/>
          <a:lstStyle/>
          <a:p>
            <a:pPr algn="ctr"/>
            <a:r>
              <a:rPr lang="en-IN" dirty="0" smtClean="0"/>
              <a:t>MODULS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66206" y="2037806"/>
            <a:ext cx="11093794" cy="317187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There are mainly 3 modules in this software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cs typeface="Adobe Devanagari" panose="02040503050201020203" pitchFamily="18" charset="0"/>
              </a:rPr>
              <a:t>ADMIN MODULE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cs typeface="Adobe Devanagari" panose="02040503050201020203" pitchFamily="18" charset="0"/>
              </a:rPr>
              <a:t>STUDENT MODULE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cs typeface="Adobe Devanagari" panose="02040503050201020203" pitchFamily="18" charset="0"/>
              </a:rPr>
              <a:t>TEACHER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Adobe Devanagari" panose="02040503050201020203" pitchFamily="18" charset="0"/>
              </a:rPr>
              <a:t>the Software we can register as a user and user has of two types, student and administrator . Administrator has the power to add new user and can edit and delete a user. A student can register as user and can add edit and delete his profile. The administrator can add edit and delete marks for the student.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Adobe Devanagari" panose="02040503050201020203" pitchFamily="18" charset="0"/>
              </a:rPr>
              <a:t>All the users can see the marks.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095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4000" y="2047045"/>
            <a:ext cx="5958000" cy="1958400"/>
          </a:xfrm>
        </p:spPr>
        <p:txBody>
          <a:bodyPr/>
          <a:lstStyle/>
          <a:p>
            <a:pPr algn="ctr"/>
            <a:r>
              <a:rPr lang="en-IN" b="0" dirty="0" smtClean="0"/>
              <a:t>DIGRAMS</a:t>
            </a:r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535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2000" y="431999"/>
            <a:ext cx="2693337" cy="1001015"/>
          </a:xfrm>
        </p:spPr>
        <p:txBody>
          <a:bodyPr/>
          <a:lstStyle/>
          <a:p>
            <a:r>
              <a:rPr lang="en-IN" dirty="0" smtClean="0"/>
              <a:t>E-R  DIAGRAM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688" y="0"/>
            <a:ext cx="66706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23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2000" y="431999"/>
            <a:ext cx="2761576" cy="1314913"/>
          </a:xfrm>
        </p:spPr>
        <p:txBody>
          <a:bodyPr/>
          <a:lstStyle/>
          <a:p>
            <a:r>
              <a:rPr lang="en-IN" dirty="0" smtClean="0"/>
              <a:t>USECASE  DIAGRAM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204" y="0"/>
            <a:ext cx="36155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13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157" y="0"/>
            <a:ext cx="37596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56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698" y="0"/>
            <a:ext cx="40786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53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0_Bright business presentation_AAS_v3" id="{57D58BC9-3F05-45D4-81CD-7BA898B4CAAD}" vid="{0F92AA19-00D6-4C71-B13F-219D7994A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E15EA0-2F38-456B-B156-038699A5D1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90D0D0-7C1D-47FF-A2F0-9937AA567A3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EDB5DD7-8DCC-4069-9EB3-5D09818665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Bright business presentation</Template>
  <TotalTime>0</TotalTime>
  <Words>162</Words>
  <Application>Microsoft Office PowerPoint</Application>
  <PresentationFormat>Widescreen</PresentationFormat>
  <Paragraphs>61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Adobe Devanagari</vt:lpstr>
      <vt:lpstr>Arial</vt:lpstr>
      <vt:lpstr>Arial Black</vt:lpstr>
      <vt:lpstr>Calibri</vt:lpstr>
      <vt:lpstr>Candara</vt:lpstr>
      <vt:lpstr>Corbel</vt:lpstr>
      <vt:lpstr>Times New Roman</vt:lpstr>
      <vt:lpstr>Wingdings</vt:lpstr>
      <vt:lpstr>Office Theme</vt:lpstr>
      <vt:lpstr>THE  MIKAELSON  ACADEMY</vt:lpstr>
      <vt:lpstr>CONTENT </vt:lpstr>
      <vt:lpstr>INTRODUCTION</vt:lpstr>
      <vt:lpstr>MODULS</vt:lpstr>
      <vt:lpstr>DIGRAMS</vt:lpstr>
      <vt:lpstr>E-R  DIAGRAM</vt:lpstr>
      <vt:lpstr>USECASE 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SCREENSHOTS</vt:lpstr>
      <vt:lpstr>HOME PAGE</vt:lpstr>
      <vt:lpstr>ADMIN DASHBOARD</vt:lpstr>
      <vt:lpstr>TEACHER DASHBOARD</vt:lpstr>
      <vt:lpstr>STUDENT DASHBOARD</vt:lpstr>
      <vt:lpstr>MARKSHEET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2021-04-14T12:45:18Z</dcterms:created>
  <dcterms:modified xsi:type="dcterms:W3CDTF">2021-04-24T06:28:12Z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