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60" r:id="rId3"/>
    <p:sldId id="257" r:id="rId4"/>
    <p:sldId id="262" r:id="rId5"/>
    <p:sldId id="261" r:id="rId6"/>
    <p:sldId id="258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5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72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2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658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07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33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67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44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3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4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3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00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0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62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4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8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3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820090"/>
          </a:xfrm>
        </p:spPr>
        <p:txBody>
          <a:bodyPr>
            <a:noAutofit/>
          </a:bodyPr>
          <a:lstStyle/>
          <a:p>
            <a:r>
              <a:rPr lang="en-IN" sz="4400" b="1" dirty="0" smtClean="0">
                <a:solidFill>
                  <a:srgbClr val="8085E6"/>
                </a:solidFill>
              </a:rPr>
              <a:t>STUDENT MANAGEMANT SYSTEM</a:t>
            </a:r>
            <a:endParaRPr lang="en-IN" sz="4400" b="1" dirty="0">
              <a:solidFill>
                <a:srgbClr val="8085E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r"/>
            <a:r>
              <a:rPr lang="en-IN" sz="2600" b="1" u="sng" dirty="0" smtClean="0">
                <a:solidFill>
                  <a:srgbClr val="8085E6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TEAM MEMBERS</a:t>
            </a:r>
          </a:p>
          <a:p>
            <a:pPr algn="r"/>
            <a:r>
              <a:rPr lang="en-IN" dirty="0" smtClean="0">
                <a:solidFill>
                  <a:srgbClr val="8085E6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FARHAN ANSARI</a:t>
            </a:r>
          </a:p>
          <a:p>
            <a:pPr algn="r"/>
            <a:r>
              <a:rPr lang="en-IN" dirty="0" smtClean="0">
                <a:solidFill>
                  <a:srgbClr val="8085E6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REHAN PATHAN</a:t>
            </a:r>
          </a:p>
          <a:p>
            <a:pPr algn="r"/>
            <a:r>
              <a:rPr lang="en-IN" dirty="0" smtClean="0">
                <a:solidFill>
                  <a:srgbClr val="8085E6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RAHUL KULKARNI</a:t>
            </a:r>
          </a:p>
          <a:p>
            <a:pPr algn="r"/>
            <a:r>
              <a:rPr lang="en-IN" dirty="0" smtClean="0">
                <a:solidFill>
                  <a:srgbClr val="8085E6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HARSH MAKHWANA</a:t>
            </a:r>
            <a:endParaRPr lang="en-IN" dirty="0">
              <a:solidFill>
                <a:srgbClr val="8085E6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7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27760"/>
          </a:xfrm>
        </p:spPr>
        <p:txBody>
          <a:bodyPr>
            <a:normAutofit/>
          </a:bodyPr>
          <a:lstStyle/>
          <a:p>
            <a:pPr algn="ctr"/>
            <a:r>
              <a:rPr lang="en-IN" sz="4800" dirty="0" smtClean="0"/>
              <a:t>INTRODUCTION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85555"/>
            <a:ext cx="9905998" cy="3805646"/>
          </a:xfrm>
        </p:spPr>
        <p:txBody>
          <a:bodyPr>
            <a:noAutofit/>
          </a:bodyPr>
          <a:lstStyle/>
          <a:p>
            <a:r>
              <a:rPr lang="en-US" sz="2400" dirty="0"/>
              <a:t>This project “</a:t>
            </a:r>
            <a:r>
              <a:rPr lang="en-US" sz="2400" dirty="0" smtClean="0"/>
              <a:t>Student </a:t>
            </a:r>
            <a:r>
              <a:rPr lang="en-US" sz="2400" dirty="0"/>
              <a:t>Management System” provides us a simple interface for </a:t>
            </a:r>
            <a:r>
              <a:rPr lang="en-US" sz="2400" dirty="0" smtClean="0"/>
              <a:t>maintenance </a:t>
            </a:r>
            <a:r>
              <a:rPr lang="en-US" sz="2400" dirty="0"/>
              <a:t>of student information</a:t>
            </a:r>
            <a:r>
              <a:rPr lang="en-US" sz="2400" dirty="0" smtClean="0"/>
              <a:t>. It </a:t>
            </a:r>
            <a:r>
              <a:rPr lang="en-US" sz="2400" dirty="0"/>
              <a:t>can be used by educational institutes or colleges to maintain the records of students easily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Achieving this objective is difficult using a manual system as the information is scattered, can be redundant and collecting relevant information may be very time consuming. All these problems are solved using this project. </a:t>
            </a:r>
            <a:endParaRPr lang="en-US" sz="2400" dirty="0" smtClean="0"/>
          </a:p>
          <a:p>
            <a:r>
              <a:rPr lang="en-US" sz="2400" dirty="0" smtClean="0"/>
              <a:t>Throughout </a:t>
            </a:r>
            <a:r>
              <a:rPr lang="en-US" sz="2400" dirty="0"/>
              <a:t>the project the focus has been on presenting information in an easy and intelligible manner</a:t>
            </a:r>
            <a:r>
              <a:rPr lang="en-US" sz="2400" dirty="0" smtClean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8904636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 smtClean="0"/>
              <a:t>MODULS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effectLst/>
              </a:rPr>
              <a:t>There are mainly 3 modules in this </a:t>
            </a:r>
            <a:r>
              <a:rPr lang="en-US" b="1" dirty="0" smtClean="0">
                <a:effectLst/>
              </a:rPr>
              <a:t>software</a:t>
            </a:r>
            <a:endParaRPr lang="en-US" b="1" dirty="0">
              <a:effectLst/>
            </a:endParaRPr>
          </a:p>
          <a:p>
            <a:r>
              <a:rPr lang="en-US" dirty="0" smtClean="0">
                <a:effectLst/>
                <a:cs typeface="Adobe Devanagari" panose="02040503050201020203" pitchFamily="18" charset="0"/>
              </a:rPr>
              <a:t>ADMIN MODULE</a:t>
            </a:r>
            <a:endParaRPr lang="en-US" dirty="0">
              <a:effectLst/>
              <a:cs typeface="Adobe Devanagari" panose="02040503050201020203" pitchFamily="18" charset="0"/>
            </a:endParaRPr>
          </a:p>
          <a:p>
            <a:r>
              <a:rPr lang="en-US" dirty="0" smtClean="0">
                <a:cs typeface="Adobe Devanagari" panose="02040503050201020203" pitchFamily="18" charset="0"/>
              </a:rPr>
              <a:t>STUDENT MODULE</a:t>
            </a:r>
            <a:endParaRPr lang="en-US" dirty="0">
              <a:effectLst/>
              <a:cs typeface="Adobe Devanagari" panose="02040503050201020203" pitchFamily="18" charset="0"/>
            </a:endParaRPr>
          </a:p>
          <a:p>
            <a:r>
              <a:rPr lang="en-US" dirty="0" smtClean="0">
                <a:effectLst/>
                <a:cs typeface="Adobe Devanagari" panose="02040503050201020203" pitchFamily="18" charset="0"/>
              </a:rPr>
              <a:t>TEACHER MODULE</a:t>
            </a:r>
          </a:p>
          <a:p>
            <a:r>
              <a:rPr lang="en-US" dirty="0" smtClean="0">
                <a:effectLst/>
                <a:cs typeface="Adobe Devanagari" panose="02040503050201020203" pitchFamily="18" charset="0"/>
              </a:rPr>
              <a:t>the Software we </a:t>
            </a:r>
            <a:r>
              <a:rPr lang="en-US" dirty="0">
                <a:effectLst/>
                <a:cs typeface="Adobe Devanagari" panose="02040503050201020203" pitchFamily="18" charset="0"/>
              </a:rPr>
              <a:t>can register as a user and user has of two types, student and </a:t>
            </a:r>
            <a:r>
              <a:rPr lang="en-US" dirty="0" smtClean="0">
                <a:effectLst/>
                <a:cs typeface="Adobe Devanagari" panose="02040503050201020203" pitchFamily="18" charset="0"/>
              </a:rPr>
              <a:t>administrator . Administrator </a:t>
            </a:r>
            <a:r>
              <a:rPr lang="en-US" dirty="0">
                <a:effectLst/>
                <a:cs typeface="Adobe Devanagari" panose="02040503050201020203" pitchFamily="18" charset="0"/>
              </a:rPr>
              <a:t>has the power to add new user and can edit and delete a user. A student can register as </a:t>
            </a:r>
            <a:r>
              <a:rPr lang="en-US" dirty="0" smtClean="0">
                <a:effectLst/>
                <a:cs typeface="Adobe Devanagari" panose="02040503050201020203" pitchFamily="18" charset="0"/>
              </a:rPr>
              <a:t>user and </a:t>
            </a:r>
            <a:r>
              <a:rPr lang="en-US" dirty="0">
                <a:effectLst/>
                <a:cs typeface="Adobe Devanagari" panose="02040503050201020203" pitchFamily="18" charset="0"/>
              </a:rPr>
              <a:t>can add edit and delete his profile. The administrator can add edit and delete marks for the student</a:t>
            </a:r>
            <a:r>
              <a:rPr lang="en-US" dirty="0" smtClean="0">
                <a:effectLst/>
                <a:cs typeface="Adobe Devanagari" panose="02040503050201020203" pitchFamily="18" charset="0"/>
              </a:rPr>
              <a:t>.</a:t>
            </a:r>
          </a:p>
          <a:p>
            <a:r>
              <a:rPr lang="en-US" dirty="0">
                <a:effectLst/>
                <a:cs typeface="Adobe Devanagari" panose="02040503050201020203" pitchFamily="18" charset="0"/>
              </a:rPr>
              <a:t>All the users can see the marks.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55231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229" y="113211"/>
            <a:ext cx="9905998" cy="722811"/>
          </a:xfrm>
        </p:spPr>
        <p:txBody>
          <a:bodyPr/>
          <a:lstStyle/>
          <a:p>
            <a:pPr algn="ctr"/>
            <a:r>
              <a:rPr lang="en-IN" b="1" dirty="0"/>
              <a:t>CASE MODEL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718457"/>
            <a:ext cx="7576457" cy="6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543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Technologies </a:t>
            </a:r>
            <a:r>
              <a:rPr lang="en-IN" dirty="0" smtClean="0"/>
              <a:t> USED IN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• </a:t>
            </a:r>
            <a:r>
              <a:rPr lang="en-IN" dirty="0" smtClean="0"/>
              <a:t>PYTHON + DJANGO (frame-work)</a:t>
            </a:r>
          </a:p>
          <a:p>
            <a:pPr marL="0" indent="0">
              <a:buNone/>
            </a:pPr>
            <a:r>
              <a:rPr lang="en-IN" dirty="0" smtClean="0"/>
              <a:t>• MYSQL (database)</a:t>
            </a:r>
          </a:p>
          <a:p>
            <a:pPr marL="0" indent="0">
              <a:buNone/>
            </a:pPr>
            <a:r>
              <a:rPr lang="en-IN" dirty="0" smtClean="0"/>
              <a:t>• JAVASCRIPT (behaviour)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• </a:t>
            </a:r>
            <a:r>
              <a:rPr lang="en-IN" dirty="0" smtClean="0"/>
              <a:t>HTML (structure of information)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• </a:t>
            </a:r>
            <a:r>
              <a:rPr lang="en-IN" dirty="0" smtClean="0"/>
              <a:t>CSS (styling)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550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93074"/>
          </a:xfrm>
        </p:spPr>
        <p:txBody>
          <a:bodyPr/>
          <a:lstStyle/>
          <a:p>
            <a:pPr algn="ctr"/>
            <a:r>
              <a:rPr lang="en-IN" dirty="0" smtClean="0"/>
              <a:t>WORK IN IMPLEMANTATION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946365"/>
            <a:ext cx="5930537" cy="474181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619" y="1946364"/>
            <a:ext cx="5887381" cy="474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0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88720"/>
            <a:ext cx="5561858" cy="40468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850" y="1188720"/>
            <a:ext cx="6196149" cy="404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8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39783"/>
            <a:ext cx="9905998" cy="735874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/>
              <a:t>Entity Relationship Diagram</a:t>
            </a:r>
            <a:endParaRPr lang="en-IN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9" y="1175658"/>
            <a:ext cx="1123291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561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5386251"/>
          </a:xfrm>
        </p:spPr>
        <p:txBody>
          <a:bodyPr>
            <a:normAutofit/>
          </a:bodyPr>
          <a:lstStyle/>
          <a:p>
            <a:pPr algn="ctr"/>
            <a:r>
              <a:rPr lang="en-IN" sz="8800" dirty="0" smtClean="0"/>
              <a:t>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3260898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88</TotalTime>
  <Words>156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Adobe Devanagari</vt:lpstr>
      <vt:lpstr>Arial</vt:lpstr>
      <vt:lpstr>Corbel</vt:lpstr>
      <vt:lpstr>Wingdings</vt:lpstr>
      <vt:lpstr>Parallax</vt:lpstr>
      <vt:lpstr>STUDENT MANAGEMANT SYSTEM</vt:lpstr>
      <vt:lpstr>INTRODUCTION</vt:lpstr>
      <vt:lpstr>MODULS </vt:lpstr>
      <vt:lpstr>CASE MODEL</vt:lpstr>
      <vt:lpstr>Technologies  USED IN PROJECT</vt:lpstr>
      <vt:lpstr>WORK IN IMPLEMANTATION</vt:lpstr>
      <vt:lpstr>PowerPoint Presentation</vt:lpstr>
      <vt:lpstr>Entity Relationship Diagram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MANAGEMANT SYSTEM</dc:title>
  <dc:creator>Windows User</dc:creator>
  <cp:lastModifiedBy>rahul</cp:lastModifiedBy>
  <cp:revision>37</cp:revision>
  <dcterms:created xsi:type="dcterms:W3CDTF">2021-02-21T15:48:34Z</dcterms:created>
  <dcterms:modified xsi:type="dcterms:W3CDTF">2021-02-22T07:00:44Z</dcterms:modified>
</cp:coreProperties>
</file>