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57" r:id="rId4"/>
    <p:sldId id="261" r:id="rId5"/>
    <p:sldId id="265" r:id="rId6"/>
    <p:sldId id="262" r:id="rId7"/>
    <p:sldId id="263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85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55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87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7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86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40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83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76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4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1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0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1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00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92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6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0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5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82009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solidFill>
                  <a:srgbClr val="8085E6"/>
                </a:solidFill>
              </a:rPr>
              <a:t>STUDENT </a:t>
            </a:r>
            <a:r>
              <a:rPr lang="en-IN" sz="4400" b="1" dirty="0" smtClean="0">
                <a:solidFill>
                  <a:srgbClr val="8085E6"/>
                </a:solidFill>
              </a:rPr>
              <a:t>MANAGEMANT SYSTEM</a:t>
            </a:r>
            <a:endParaRPr lang="en-IN" sz="4400" b="1" dirty="0">
              <a:solidFill>
                <a:srgbClr val="8085E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949" y="3226526"/>
            <a:ext cx="8812073" cy="21582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sz="2600" b="1" u="sng" dirty="0" smtClean="0">
                <a:solidFill>
                  <a:schemeClr val="accent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TEAM MEMBERS</a:t>
            </a:r>
          </a:p>
          <a:p>
            <a:pPr algn="r"/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FARHAN ANSARI</a:t>
            </a:r>
          </a:p>
          <a:p>
            <a:pPr algn="r"/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REHAN PATHAN</a:t>
            </a:r>
          </a:p>
          <a:p>
            <a:pPr algn="r"/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RAHUL KULKARNI</a:t>
            </a:r>
          </a:p>
          <a:p>
            <a:pPr algn="r"/>
            <a:r>
              <a:rPr lang="en-IN" sz="2600" dirty="0" smtClean="0">
                <a:solidFill>
                  <a:schemeClr val="accent1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HARSH MAKHWANA</a:t>
            </a:r>
            <a:endParaRPr lang="en-IN" sz="2600" dirty="0">
              <a:solidFill>
                <a:schemeClr val="accent1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76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386251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xmlns="" val="326089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776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INTRODUCTION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5555"/>
            <a:ext cx="9905998" cy="3805646"/>
          </a:xfrm>
        </p:spPr>
        <p:txBody>
          <a:bodyPr>
            <a:noAutofit/>
          </a:bodyPr>
          <a:lstStyle/>
          <a:p>
            <a:r>
              <a:rPr lang="en-US" sz="2400" dirty="0"/>
              <a:t>This project “</a:t>
            </a:r>
            <a:r>
              <a:rPr lang="en-US" sz="2400" dirty="0" smtClean="0"/>
              <a:t>Student </a:t>
            </a:r>
            <a:r>
              <a:rPr lang="en-US" sz="2400" dirty="0"/>
              <a:t>Management System” provides us a simple interface for </a:t>
            </a:r>
            <a:r>
              <a:rPr lang="en-US" sz="2400" dirty="0" smtClean="0"/>
              <a:t>maintenance </a:t>
            </a:r>
            <a:r>
              <a:rPr lang="en-US" sz="2400" dirty="0"/>
              <a:t>of student information</a:t>
            </a:r>
            <a:r>
              <a:rPr lang="en-US" sz="2400" dirty="0" smtClean="0"/>
              <a:t>. It </a:t>
            </a:r>
            <a:r>
              <a:rPr lang="en-US" sz="2400" dirty="0"/>
              <a:t>can be used by educational institutes or colleges to maintain the records of students easily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Achieving this objective is difficult using a manual system as the information is scattered, can be redundant and collecting relevant information may be very time consuming. All these problems are solved using this project. </a:t>
            </a:r>
            <a:endParaRPr lang="en-US" sz="2400" dirty="0" smtClean="0"/>
          </a:p>
          <a:p>
            <a:r>
              <a:rPr lang="en-US" sz="2400" dirty="0" smtClean="0"/>
              <a:t>Throughout </a:t>
            </a:r>
            <a:r>
              <a:rPr lang="en-US" sz="2400" dirty="0"/>
              <a:t>the project the focus has been on presenting information in an easy and intelligible manner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189046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pPr algn="ctr"/>
            <a:r>
              <a:rPr lang="en-IN" sz="4000" b="1" dirty="0" smtClean="0"/>
              <a:t>MODULES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There are mainly 3 modules in this </a:t>
            </a:r>
            <a:r>
              <a:rPr lang="en-US" b="1" dirty="0" smtClean="0">
                <a:effectLst/>
              </a:rPr>
              <a:t>software</a:t>
            </a:r>
            <a:endParaRPr lang="en-US" b="1" dirty="0">
              <a:effectLst/>
            </a:endParaRP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ADMIN MODULE</a:t>
            </a:r>
            <a:endParaRPr lang="en-US" dirty="0">
              <a:effectLst/>
              <a:cs typeface="Adobe Devanagari" panose="02040503050201020203" pitchFamily="18" charset="0"/>
            </a:endParaRPr>
          </a:p>
          <a:p>
            <a:r>
              <a:rPr lang="en-US" dirty="0" smtClean="0">
                <a:cs typeface="Adobe Devanagari" panose="02040503050201020203" pitchFamily="18" charset="0"/>
              </a:rPr>
              <a:t>STUDENT MODULE</a:t>
            </a:r>
            <a:endParaRPr lang="en-US" dirty="0">
              <a:effectLst/>
              <a:cs typeface="Adobe Devanagari" panose="02040503050201020203" pitchFamily="18" charset="0"/>
            </a:endParaRP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TEACHER MODULE</a:t>
            </a:r>
          </a:p>
          <a:p>
            <a:r>
              <a:rPr lang="en-US" dirty="0" smtClean="0">
                <a:effectLst/>
                <a:cs typeface="Adobe Devanagari" panose="02040503050201020203" pitchFamily="18" charset="0"/>
              </a:rPr>
              <a:t>the Software we </a:t>
            </a:r>
            <a:r>
              <a:rPr lang="en-US" dirty="0">
                <a:effectLst/>
                <a:cs typeface="Adobe Devanagari" panose="02040503050201020203" pitchFamily="18" charset="0"/>
              </a:rPr>
              <a:t>can register as a user and user has of two types, student and 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administrator . Administrator </a:t>
            </a:r>
            <a:r>
              <a:rPr lang="en-US" dirty="0">
                <a:effectLst/>
                <a:cs typeface="Adobe Devanagari" panose="02040503050201020203" pitchFamily="18" charset="0"/>
              </a:rPr>
              <a:t>has the power to add new user and can edit and delete a user. A student can register as 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user and </a:t>
            </a:r>
            <a:r>
              <a:rPr lang="en-US" dirty="0">
                <a:effectLst/>
                <a:cs typeface="Adobe Devanagari" panose="02040503050201020203" pitchFamily="18" charset="0"/>
              </a:rPr>
              <a:t>can add edit and delete his profile. The administrator can add edit and delete marks for the student</a:t>
            </a:r>
            <a:r>
              <a:rPr lang="en-US" dirty="0" smtClean="0">
                <a:effectLst/>
                <a:cs typeface="Adobe Devanagari" panose="02040503050201020203" pitchFamily="18" charset="0"/>
              </a:rPr>
              <a:t>.</a:t>
            </a:r>
          </a:p>
          <a:p>
            <a:r>
              <a:rPr lang="en-US" dirty="0">
                <a:effectLst/>
                <a:cs typeface="Adobe Devanagari" panose="02040503050201020203" pitchFamily="18" charset="0"/>
              </a:rPr>
              <a:t>All the users can see the marks.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5523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 </a:t>
            </a:r>
            <a:r>
              <a:rPr lang="en-IN" dirty="0" smtClean="0"/>
              <a:t> USED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smtClean="0"/>
              <a:t>PYTHON + DJANGO (frame-work)</a:t>
            </a:r>
          </a:p>
          <a:p>
            <a:pPr marL="0" indent="0">
              <a:buNone/>
            </a:pPr>
            <a:r>
              <a:rPr lang="en-IN" dirty="0" smtClean="0"/>
              <a:t>• MYSQL (database)</a:t>
            </a:r>
          </a:p>
          <a:p>
            <a:pPr marL="0" indent="0">
              <a:buNone/>
            </a:pPr>
            <a:r>
              <a:rPr lang="en-IN" dirty="0" smtClean="0"/>
              <a:t>• JAVASCRIPT (behaviour)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</a:t>
            </a:r>
            <a:r>
              <a:rPr lang="en-IN" dirty="0" smtClean="0"/>
              <a:t>HTML (structure of information)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• </a:t>
            </a:r>
            <a:r>
              <a:rPr lang="en-IN" dirty="0" smtClean="0"/>
              <a:t>CSS (styling)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550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97" y="1"/>
            <a:ext cx="10018713" cy="796834"/>
          </a:xfrm>
        </p:spPr>
        <p:txBody>
          <a:bodyPr>
            <a:normAutofit/>
          </a:bodyPr>
          <a:lstStyle/>
          <a:p>
            <a:r>
              <a:rPr lang="en-IN" sz="4400" dirty="0" smtClean="0"/>
              <a:t>DATA FLOW DIAGRAM</a:t>
            </a:r>
            <a:endParaRPr lang="en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7703" y="901337"/>
            <a:ext cx="7432766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483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29" y="113211"/>
            <a:ext cx="9905998" cy="722811"/>
          </a:xfrm>
        </p:spPr>
        <p:txBody>
          <a:bodyPr/>
          <a:lstStyle/>
          <a:p>
            <a:pPr algn="ctr"/>
            <a:r>
              <a:rPr lang="en-IN" b="1" dirty="0"/>
              <a:t>CASE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718457"/>
            <a:ext cx="7576457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2954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9783"/>
            <a:ext cx="9905998" cy="735874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Entity Relationship Diagram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175658"/>
            <a:ext cx="112329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756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3074"/>
          </a:xfrm>
        </p:spPr>
        <p:txBody>
          <a:bodyPr/>
          <a:lstStyle/>
          <a:p>
            <a:pPr algn="ctr"/>
            <a:r>
              <a:rPr lang="en-IN" dirty="0" smtClean="0"/>
              <a:t>WORK IN IMPLEMANTATION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46365"/>
            <a:ext cx="5930537" cy="47418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9" y="1946364"/>
            <a:ext cx="5887381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70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8720"/>
            <a:ext cx="5561858" cy="404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0" y="1188720"/>
            <a:ext cx="6196149" cy="40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838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</TotalTime>
  <Words>159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STUDENT MANAGEMANT SYSTEM</vt:lpstr>
      <vt:lpstr>INTRODUCTION</vt:lpstr>
      <vt:lpstr>MODULES </vt:lpstr>
      <vt:lpstr>Technologies  USED IN PROJECT</vt:lpstr>
      <vt:lpstr>DATA FLOW DIAGRAM</vt:lpstr>
      <vt:lpstr>CASE MODEL</vt:lpstr>
      <vt:lpstr>Entity Relationship Diagram</vt:lpstr>
      <vt:lpstr>WORK IN IMPLEMANTATION</vt:lpstr>
      <vt:lpstr>Slide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MANAGEMANT SYSTEM</dc:title>
  <dc:creator>Windows User</dc:creator>
  <cp:lastModifiedBy>Shahim Ansari</cp:lastModifiedBy>
  <cp:revision>43</cp:revision>
  <dcterms:created xsi:type="dcterms:W3CDTF">2021-02-21T15:48:34Z</dcterms:created>
  <dcterms:modified xsi:type="dcterms:W3CDTF">2021-03-05T07:52:18Z</dcterms:modified>
</cp:coreProperties>
</file>