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D2211B5-1CB6-42A0-B1B9-C582DE3947EB}">
          <p14:sldIdLst>
            <p14:sldId id="256"/>
            <p14:sldId id="257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BB7D2888-8C8F-4C2C-AA0A-D0307A3F1B58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矩形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矩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矩形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61913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03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26811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9087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BB7D2888-8C8F-4C2C-AA0A-D0307A3F1B58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103755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885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913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98465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64645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8723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746447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B7D2888-8C8F-4C2C-AA0A-D0307A3F1B58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78703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atin typeface="+mn-ea"/>
                <a:ea typeface="+mn-ea"/>
              </a:rPr>
              <a:t>线性</a:t>
            </a:r>
            <a:r>
              <a:rPr lang="en-US" altLang="zh-CN">
                <a:latin typeface="+mn-ea"/>
                <a:ea typeface="+mn-ea"/>
              </a:rPr>
              <a:t>dp</a:t>
            </a:r>
            <a:r>
              <a:rPr lang="zh-CN" altLang="en-US">
                <a:latin typeface="+mn-ea"/>
                <a:ea typeface="+mn-ea"/>
              </a:rPr>
              <a:t>与区间</a:t>
            </a:r>
            <a:r>
              <a:rPr lang="en-US" altLang="zh-CN">
                <a:latin typeface="+mn-ea"/>
                <a:ea typeface="+mn-ea"/>
              </a:rPr>
              <a:t>dp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+mn-ea"/>
                <a:ea typeface="+mn-ea"/>
              </a:rPr>
              <a:t>张良正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750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</a:t>
            </a:r>
            <a:r>
              <a:rPr lang="en-US" altLang="zh-CN"/>
              <a:t>dp</a:t>
            </a:r>
            <a:r>
              <a:rPr lang="zh-CN" altLang="en-US"/>
              <a:t>与区间</a:t>
            </a:r>
            <a:r>
              <a:rPr lang="en-US" altLang="zh-CN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线性</a:t>
            </a:r>
            <a:r>
              <a:rPr lang="en-US" altLang="zh-CN"/>
              <a:t>dp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/>
              <a:t>区间</a:t>
            </a:r>
            <a:r>
              <a:rPr lang="en-US" altLang="zh-CN"/>
              <a:t>dp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33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洛谷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1074 [NOIP2009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提高组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靶形数独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/>
              <a:t>数独，但是每个格子有对应的分数，最终完成的得分为每个格子对应的 分数乘上格子上的数，求最高得分。 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最中间的格子分数为</a:t>
            </a:r>
            <a:r>
              <a:rPr lang="en-US" altLang="zh-CN" sz="2400"/>
              <a:t>10</a:t>
            </a:r>
            <a:r>
              <a:rPr lang="zh-CN" altLang="en-US" sz="2400"/>
              <a:t>，每往外一圈就减。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 数据范围：非</a:t>
            </a:r>
            <a:r>
              <a:rPr lang="en-US" altLang="zh-CN" sz="2400"/>
              <a:t>0</a:t>
            </a:r>
            <a:r>
              <a:rPr lang="zh-CN" altLang="en-US" sz="2400"/>
              <a:t>的格子个数大于等于</a:t>
            </a:r>
            <a:r>
              <a:rPr lang="en-US" altLang="zh-CN" sz="2400"/>
              <a:t>24</a:t>
            </a:r>
            <a:r>
              <a:rPr lang="zh-CN" altLang="en-US" sz="2400"/>
              <a:t>个。 </a:t>
            </a:r>
            <a:endParaRPr lang="en-US" altLang="zh-CN" sz="24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372809-8276-25E7-EA59-C935B8D5E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473" y="1995054"/>
            <a:ext cx="4692514" cy="388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9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1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0F6578EE-EA9D-4485-A6ED-A19452A54D44}" vid="{BB56E80B-FAA9-42BD-9C7F-61A95342C8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994</TotalTime>
  <Words>89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Bookman Old Style</vt:lpstr>
      <vt:lpstr>Gill Sans MT</vt:lpstr>
      <vt:lpstr>Times New Roman</vt:lpstr>
      <vt:lpstr>Wingdings</vt:lpstr>
      <vt:lpstr>Wingdings 3</vt:lpstr>
      <vt:lpstr>主题1</vt:lpstr>
      <vt:lpstr>线性dp与区间dp</vt:lpstr>
      <vt:lpstr>线性dp与区间dp</vt:lpstr>
      <vt:lpstr>洛谷1074 [NOIP2009 提高组] 靶形数独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基础算法</dc:title>
  <dc:creator>吴 清月</dc:creator>
  <cp:lastModifiedBy>小石 冯</cp:lastModifiedBy>
  <cp:revision>77</cp:revision>
  <dcterms:created xsi:type="dcterms:W3CDTF">2019-09-15T09:55:24Z</dcterms:created>
  <dcterms:modified xsi:type="dcterms:W3CDTF">2024-07-09T05:30:45Z</dcterms:modified>
</cp:coreProperties>
</file>