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0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2211B5-1CB6-42A0-B1B9-C582DE3947EB}">
          <p14:sldIdLst>
            <p14:sldId id="256"/>
            <p14:sldId id="257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线性区间</a:t>
            </a:r>
            <a:r>
              <a:rPr lang="en-US" altLang="zh-CN">
                <a:latin typeface="+mn-ea"/>
                <a:ea typeface="+mn-ea"/>
              </a:rPr>
              <a:t>dp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张良正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</a:t>
            </a:r>
            <a:r>
              <a:rPr lang="en-US" altLang="zh-CN"/>
              <a:t>dp</a:t>
            </a:r>
            <a:r>
              <a:rPr lang="zh-CN" altLang="en-US"/>
              <a:t>与区间</a:t>
            </a:r>
            <a:r>
              <a:rPr lang="en-US" altLang="zh-CN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线性</a:t>
            </a:r>
            <a:r>
              <a:rPr lang="en-US" altLang="zh-CN"/>
              <a:t>dp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洛谷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1074 [NOIP2009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提高组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靶形数独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数独，但是每个格子有对应的分数，最终完成的得分为每个格子对应的 分数乘上格子上的数，求最高得分。 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最中间的格子分数为</a:t>
            </a:r>
            <a:r>
              <a:rPr lang="en-US" altLang="zh-CN" sz="2400"/>
              <a:t>10</a:t>
            </a:r>
            <a:r>
              <a:rPr lang="zh-CN" altLang="en-US" sz="2400"/>
              <a:t>，每往外一圈就减。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数据范围：非</a:t>
            </a:r>
            <a:r>
              <a:rPr lang="en-US" altLang="zh-CN" sz="2400"/>
              <a:t>0</a:t>
            </a:r>
            <a:r>
              <a:rPr lang="zh-CN" altLang="en-US" sz="2400"/>
              <a:t>的格子个数大于等于</a:t>
            </a:r>
            <a:r>
              <a:rPr lang="en-US" altLang="zh-CN" sz="2400"/>
              <a:t>24</a:t>
            </a:r>
            <a:r>
              <a:rPr lang="zh-CN" altLang="en-US" sz="2400"/>
              <a:t>个。 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2473" y="1995054"/>
            <a:ext cx="4692514" cy="3887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commondata" val="eyJoZGlkIjoiNjZiZjdkMThlNTY5ZTJkZTkyYmMyYTc1MTQyNmIwODA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143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Wingdings</vt:lpstr>
      <vt:lpstr>Times New Roman</vt:lpstr>
      <vt:lpstr>Gill Sans MT</vt:lpstr>
      <vt:lpstr>华文新魏</vt:lpstr>
      <vt:lpstr>微软雅黑</vt:lpstr>
      <vt:lpstr>Arial Unicode MS</vt:lpstr>
      <vt:lpstr>Bookman Old Style</vt:lpstr>
      <vt:lpstr>Calibri</vt:lpstr>
      <vt:lpstr>主题1</vt:lpstr>
      <vt:lpstr>线性dp与区间dp</vt:lpstr>
      <vt:lpstr>线性dp与区间dp</vt:lpstr>
      <vt:lpstr>洛谷1074 [NOIP2009 提高组] 靶形数独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WPS_1646593081</cp:lastModifiedBy>
  <cp:revision>78</cp:revision>
  <dcterms:created xsi:type="dcterms:W3CDTF">2019-09-15T09:55:00Z</dcterms:created>
  <dcterms:modified xsi:type="dcterms:W3CDTF">2024-07-09T11:14:45Z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D598384F805C43AF9D279414AABF9006_12</vt:lpwstr>
  </property>
  <property fmtid="{D5CDD505-2E9C-101B-9397-08002B2CF9AE}" pid="3" name="KSOProductBuildVer">
    <vt:lpwstr>2052-12.1.0.16929</vt:lpwstr>
  </property>
</Properties>
</file>