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2211B5-1CB6-42A0-B1B9-C582DE3947EB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lang="zh-CN" altLang="en-US">
                <a:latin typeface="+mn-ea"/>
                <a:ea typeface="+mn-ea"/>
              </a:rPr>
              <a:t>表与并查集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张良正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lang="zh-CN" altLang="en-US">
                <a:latin typeface="+mn-ea"/>
                <a:ea typeface="+mn-ea"/>
              </a:rPr>
              <a:t>表与并查集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ST</a:t>
            </a:r>
            <a:r>
              <a:rPr lang="zh-CN" altLang="en-US"/>
              <a:t>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/>
              <a:t>并查集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lang="zh-CN" altLang="en-US">
                <a:latin typeface="+mn-ea"/>
                <a:ea typeface="+mn-ea"/>
              </a:rPr>
              <a:t>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/>
                  <a:t>ST</a:t>
                </a:r>
                <a:r>
                  <a:rPr lang="zh-CN" altLang="en-US" sz="2000"/>
                  <a:t>表基于倍增思想，可以做到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/>
                  <a:t>预处理，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/>
                  <a:t>回答每个询问。但是不支持修改操作。</a:t>
                </a:r>
                <a:endParaRPr lang="en-US" altLang="zh-CN" sz="2000"/>
              </a:p>
              <a:p>
                <a:r>
                  <a:rPr lang="en-US" altLang="zh-CN" sz="2000"/>
                  <a:t>ST</a:t>
                </a:r>
                <a:r>
                  <a:rPr lang="zh-CN" altLang="en-US" sz="2000"/>
                  <a:t>表使用一个二维数组</a:t>
                </a:r>
                <a:r>
                  <a:rPr lang="en-US" altLang="zh-CN" sz="2000"/>
                  <a:t>f</a:t>
                </a:r>
                <a:r>
                  <a:rPr lang="zh-CN" altLang="en-US" sz="2000"/>
                  <a:t>，</a:t>
                </a:r>
                <a:r>
                  <a:rPr lang="en-US" altLang="zh-CN" sz="2000"/>
                  <a:t>f(i,j) </a:t>
                </a:r>
                <a:r>
                  <a:rPr lang="zh-CN" altLang="en-US" sz="2000"/>
                  <a:t>表示区间 </a:t>
                </a:r>
                <a:r>
                  <a:rPr lang="en-US" altLang="zh-CN" sz="2000"/>
                  <a:t>[i,i+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lang="en-US" altLang="zh-CN" sz="2000"/>
                  <a:t>-1] </a:t>
                </a:r>
                <a:r>
                  <a:rPr lang="zh-CN" altLang="en-US" sz="2000"/>
                  <a:t>的最大值，显然</a:t>
                </a:r>
                <a:r>
                  <a:rPr lang="en-US" altLang="zh-CN" sz="2000"/>
                  <a:t>f(i,0)=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/>
              </a:p>
              <a:p>
                <a:r>
                  <a:rPr lang="zh-CN" altLang="en-US" sz="2000"/>
                  <a:t>依据倍增的思路，写出状态转移方程：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  <a:p>
                <a:r>
                  <a:rPr lang="zh-CN" altLang="en-US" sz="2000"/>
                  <a:t>如何进行查询</a:t>
                </a:r>
                <a:endParaRPr lang="en-US" altLang="zh-CN" sz="2000"/>
              </a:p>
              <a:p>
                <a:r>
                  <a:rPr lang="zh-CN" altLang="en-US" sz="2000"/>
                  <a:t>对于每个询问 </a:t>
                </a:r>
                <a:r>
                  <a:rPr lang="en-US" altLang="zh-CN" sz="2000"/>
                  <a:t>[l,r]</a:t>
                </a:r>
                <a:r>
                  <a:rPr lang="zh-CN" altLang="en-US" sz="2000"/>
                  <a:t>，我们把它分成两部分：</a:t>
                </a:r>
                <a:r>
                  <a:rPr lang="en-US" altLang="zh-CN" sz="2000"/>
                  <a:t>[l,l+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US" altLang="zh-CN" sz="2000"/>
                  <a:t>-1] </a:t>
                </a:r>
                <a:r>
                  <a:rPr lang="zh-CN" altLang="en-US" sz="2000"/>
                  <a:t>与 </a:t>
                </a:r>
                <a:r>
                  <a:rPr lang="en-US" altLang="zh-CN" sz="2000"/>
                  <a:t>[r-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US" altLang="zh-CN" sz="2000"/>
                  <a:t>+1,r]</a:t>
                </a:r>
                <a:r>
                  <a:rPr lang="zh-CN" altLang="en-US" sz="2000"/>
                  <a:t>，其中 </a:t>
                </a:r>
                <a:r>
                  <a:rPr lang="en-US" altLang="zh-CN" sz="2000"/>
                  <a:t>s=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/>
                  <a:t>。两部分的结果的最大值就是回答。</a:t>
                </a: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2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775DADB-4F13-1D79-F3FF-2070A17A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838" y="2423310"/>
            <a:ext cx="4817053" cy="1160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5A92164-AF23-9B7A-8B4F-3F183CF06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70" y="4605815"/>
            <a:ext cx="3215987" cy="1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P2251 </a:t>
            </a:r>
            <a:r>
              <a:rPr lang="zh-CN" altLang="en-US"/>
              <a:t>质量检测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为了检测生产流水线上总共 𝑁件产品的质量，我们首先给每一件产品打一个分数 𝐴表示其品质，然后统计前 𝑀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件产品中质量最差的产品的分值 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𝑚𝑖𝑛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2,...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𝐴𝑚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，以及第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至第 𝑀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件的 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+1],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+2]...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最后统计第 𝑁−𝑀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至第 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件的 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。根据 𝑄再做进一步评估。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请你尽快求出𝑄序列。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1484C-C024-DEA3-58C2-2E27C3C5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0" y="3345875"/>
            <a:ext cx="7554336" cy="21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P2251 </a:t>
            </a:r>
            <a:r>
              <a:rPr lang="zh-CN" altLang="en-US"/>
              <a:t>质量检测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表板子题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能否首先考虑单调队列做法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可以用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表练练手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表预处理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区间查询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8B6F3-286E-E5C0-FCB7-C62BF3DB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8" y="1466272"/>
            <a:ext cx="6708322" cy="39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lang="zh-CN" altLang="en-US">
                <a:latin typeface="+mn-ea"/>
                <a:ea typeface="+mn-ea"/>
              </a:rPr>
              <a:t>表与并查集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ST</a:t>
            </a:r>
            <a:r>
              <a:rPr lang="zh-CN" altLang="en-US"/>
              <a:t>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/>
              <a:t>并查集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0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ZiZjdkMThlNTY5ZTJkZTkyYmMyYTc1MTQyNmIwODA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341</TotalTime>
  <Words>320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Cambria Math</vt:lpstr>
      <vt:lpstr>Gill Sans MT</vt:lpstr>
      <vt:lpstr>Times New Roman</vt:lpstr>
      <vt:lpstr>Wingdings</vt:lpstr>
      <vt:lpstr>Wingdings 3</vt:lpstr>
      <vt:lpstr>主题1</vt:lpstr>
      <vt:lpstr>ST表与并查集</vt:lpstr>
      <vt:lpstr>ST表与并查集</vt:lpstr>
      <vt:lpstr>ST表</vt:lpstr>
      <vt:lpstr>洛谷P2251 质量检测</vt:lpstr>
      <vt:lpstr>洛谷P2251 质量检测</vt:lpstr>
      <vt:lpstr>ST表与并查集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小石 冯</cp:lastModifiedBy>
  <cp:revision>111</cp:revision>
  <dcterms:created xsi:type="dcterms:W3CDTF">2019-09-15T09:55:00Z</dcterms:created>
  <dcterms:modified xsi:type="dcterms:W3CDTF">2024-07-13T02:50:34Z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D598384F805C43AF9D279414AABF9006_12</vt:lpwstr>
  </property>
  <property fmtid="{D5CDD505-2E9C-101B-9397-08002B2CF9AE}" pid="3" name="KSOProductBuildVer">
    <vt:lpwstr>2052-12.1.0.16929</vt:lpwstr>
  </property>
</Properties>
</file>