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1" r:id="rId16"/>
    <p:sldId id="272" r:id="rId17"/>
    <p:sldId id="274" r:id="rId18"/>
    <p:sldId id="273" r:id="rId19"/>
    <p:sldId id="277" r:id="rId20"/>
    <p:sldId id="278" r:id="rId21"/>
    <p:sldId id="281" r:id="rId22"/>
    <p:sldId id="280" r:id="rId23"/>
    <p:sldId id="279" r:id="rId24"/>
    <p:sldId id="282" r:id="rId25"/>
    <p:sldId id="283" r:id="rId26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771 126,'1'3,"0"0,0 0,0 0,-1 0,2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855 137,'2'3,"-1"0,0 0,1 0,0 0,1-2,0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919 136,'-3'3,"0"-1,6-2,0-1,0 0,0 1,1-1,-1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979 117,'-1'-3,"1"0,-2 6,1 1,1 0,-1 1,1 0,1 0,0-1,0-1,2 0,0-1,0-1,0-1,0-1,0-1,0 0,-1-1,1 0,-2-1,1 0,-1 0,0 1,-1-1,0 1,0 0,-1 0,0 0,-1 0,-1 0,0 1,0 0,0 2,0-1,-1 2,1 0,0 1,1 1,2 0,1 0,2-2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1013 100,'0'-3,"1"6,-2 1,1-1,0 1,-1 1,1 0,-1-1,1-1,0 1,0 0,1-1,0 0,2-1,0-3,0 0,0-1,0-1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1035 108,'-1'-3,"0"6,1 0,0 1,0 0,1 0,-1-1,0 1,0-1,0 0,1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1045 101,'-2'-3,"5"4,-1 2,0 0,0 0,0 1,-1-1,0 1,0-1,-1 1,0-1,0 0,0 0,0 0,-1 0,-1 0,-1-3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1160 73,'0'3,"-1"0,0 0,-1 1,0-1,0 0,-1 0,1 0,-1 0,1 0,-1 0,0 0,0 0,5-6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1144 101,'3'-2,"0"3,-1 3,-2-1,1 0,-1 0,0 0,-1 1,0 0,1-1,-1 0,4-5,-1-1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1172 86,'-1'3,"1"0,0 0,-1 0,0 0,0 0,1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1179 80,'0'-3,"3"2,-2 4,-1 0,-1 0,0 0,0 1,-1-1,-1 0,0-1,3-5,2 0,1 2,0-2,1 1,-1 1,0 0,0 3,-4 1,0 0,-1 0,0 0,-2 0,2 0,-2-1,1 1,0-1,-1 0,1 0,0-1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1174 93,'3'0,"0"2,0 0,0 0,0 0,0 0,0-1,0 0,-4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881 128,'-3'-1,"6"-1,0 1,0 0,0 1,0 0,0 1,-2 2,-2 0,0 1,1-1,-2 0,1 0,-2 1,0-1,0 0,0 0,0-1,0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1189 106,'-2'3,"1"0,0 0,-1 0,0 0,-1-1,6-3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1191 114,'0'3,"-1"0,-1 0,0 0,5-5,0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1197 121,'1'3,"-2"0,-1 0,0 0,0 0,-1 0,0-1,0-1,2-4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1224 91,'-3'0,"1"-3,5 3,0 2,-1 1,-1 0,-2 0,-1 0,1 0,-2-1,0 1,0-1,0-1,1 2,3 0,-1 1,0-1,0 0,0 1,1-1,1 0,1-6,-1 0,-1 0,1-1,-1 0,0 0,1-1,-1 1,0 1,1-2,0 1,-1 0,1 1,0 0,-1 6,-2 0,-1 0,1 0,-2 0,1 0,0 0,5-5,0 1,1-1,-1 1,0 0,0 1,0 3,-3 1,-1-1,1 0,-2 1,-1 0,0-2,1 1,-1-1,-1 0,1 0,0-1,0 0,0-2,1-2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1227 112,'4'-1,"-1"2,-1 2,1 0,-2 0,2 0,-1 0,1 0,-1 0,1-1,0-3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1286 95,'-1'-3,"0"7,1 0,-1 1,1 0,-1-2,1 0,0 0,0 0,-1 2,1-2,1 1,0 0,1-1,1-1,1-3,0-2,-2 0,1-1,-1-1,0 1,-1-1,0 1,-1 0,0 1,0 0,-1-1,-1 1,-1 0,0 2,0 1,0 0,0 0,0 1,1 2,5-2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1327 93,'-1'-3,"0"0,-1 7,2-1,-1 1,0 0,1-1,-1 2,0 0,1-1,0-1,0 1,1-1,0 0,2-1,0-2,0-3,-1 0,-1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1341 97,'-3'1,"2"2,0 1,0-1,0 0,1 0,-1 0,0 1,0-1,1 0,-1 0,0 0,0 0,1-6,1-1,0 1,0-2,0 1,0 1,2-1,-1-1,1 2,-1 0,0 0,1 2,0 3,-2 1,0 1,0 0,-1-1,0 0,-1 0,1 1,0-1,-1 0,1 0,2-6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1360 85,'2'-3,"1"5,-1 2,0 0,-1-1,0 1,-1 0,0 0,0 0,-1 1,0-1,0 0,0 0,-1 0,1-1,-1 0,-1 0,0 0,0 0,-1-1,1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1059 209,'-1'-3,"4"4,-2 2,0 0,-2 1,1 0,-1-1,0 1,0-1,0 2,-1 0,1-1,0-1,1 0,2-6,0-1,-2 0,1-1,-1 0,0 0,1 2,-1-2,2 1,-1 1,2 1,0 0,1 1,-1 3,0 1,-2 0,-1 1,0 0,0 0,-1 0,1-1,-1 1,0-1,0 0,1 0,1-6,0-1,0-1,0 2,0-2,0 2,1-2,0 1,0 1,1 0,0 3,0 3,-2 0,0 1,-1-1,1 0,0 0,-1 0,0 0,1 0,-1 0,0 0,-1-6,1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875 136,'3'0,"-1"3,1 0,0 0,0-1,0 0,0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1120 200,'-1'-3,"0"0,0 6,0 0,0 1,0 1,1-2,-1 0,1 0,-1 0,1 0,-1 1,1-1,0 0,0 2,1-1,0-1,2 0,0-3,0 0,0-3,0-1,-1 1,0 0,-1-1,0 0,-1 0,1 0,-1 1,1 0,-1 0,1 6,-1 0,-1 1,1-1,0 2,0 0,0-1,0 0,2-1,1-1,0-2,0-2,0-1,-1 0,-1-1,0 0,0 0,-1 1,0-1,-1 0,0 1,-1-1,0 1,-1 1,0 3,1 2,0 0,1 1,1-1,1 0,1 0,1-2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1181 216,'-3'-3,"0"2,0-1,0 2,0 2,1 1,1 0,0 1,1 1,0-1,1-1,1 0,0 0,1-2,0-2,0 0,-1-2,-1-1,0 1,-1 0,0 0,0-1,1 1,0 6,-1 0,0 0,-1 1,1-1,0 2,0 0,-1-2,1 2,0-2,-1 2,1-1,-1 0,1 0,-2 0,-1-1,0-3,0 0,0 0,-2-1,1-1,0 0,0-1,0 0,2-1,1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1191 212,'0'-3,"3"3,-1 3,-1 1,0-1,0 1,-2 0,1 1,0-1,-1-1,0 1,0 0,0-1,1-6,0 0,1-1,-1 1,1 0,-1 0,1 0,0 0,0 0,1 0,-1 0,0 0,2-1,0 1,0 1,0 2,-1 3,-1 0,0 1,-1-1,-1 2,1-2,0 2,0-2,-1 2,1-1,0 0,0-1,0 0,-2-6,0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558 368,'3'0,"0"0,0 0,0-1,0 1,0 0,0 0,0 1,0-1,0 0,0 0,0 0,0-1,0 1,0 0,0-1,0 1,0 0,0 0,0 0,0 0,0 0,0 1,0 0,0-1,0 1,0 1,0-1,0 0,0-1,0 1,0-1,0 0,0 0,0-1,0 1,0 0,0 0,0 0,0 0,0 0,0 0,0 0,0 0,0 0,0 0,0 0,0-1,0 1,0 0,0 0,0 0,0 0,0 0,0 0,0 0,0 0,0 0,0 0,0 0,0 0,0 0,0-1,0 1,0 0,0 0,0 0,0 0,0 0,0 0,0 0,0 0,0 0,0 0,0 0,0 0,0 0,0 0,0 0,0 0,0 0,0 0,0 0,0 0,0 0,0 0,0 0,0 0,0 0,0 0,0 0,0 0,0-1,0 1,0 0,0 0,-6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1228 435,'-1'-3,"-2"1,0 1,0 2,0 1,0 0,0 0,0 1,1 0,-1 1,3-1,-1 0,4 0,0-2,1 0,-1 0,2 0,-2-1,0 2,-2 1,-2 0,-1 0,0 0,-1 0,0 0,-1-3,1-2,3-1,1 0,1 0,0 0,1-1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1237 438,'-2'3,"2"0,-1 2,1-1,0 1,0-1,1-1,-1 0,2 0,1-2,0-2,-1-2,1-1,-2 1,0 0,0 0,0-1,0 0,-1 0,1 1,0 0,-1 0,0 6,0 0,0 0,-1 1,1-1,0 0,0 0,1 0,0 0,0 0,2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1268 440,'-3'1,"4"2,-1 0,1 1,-1 1,0-2,-1 0,1 0,0 0,-1 0,2-6,-1-2,0 1,0 0,0-1,0 1,1 0,0 0,1 1,1 2,0 1,0 3,-2 0,-1 0,0 0,0 1,0-1,-1 1,0-1,1 0,-1 0,1-6,0-1,1-1,0 1,0 0,0 0,1 1,-1 0,1 0,1 2,-1 4,0 0,-1 1,-1 0,0-1,0 0,1 0,-1 0,0 0,0 0,0 0,0 0,-2-6,2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1310 444,'-3'0,"0"0,0 1,6-2,0 0,0 1,0-1,0 1,-1 3,-1 0,-2 1,1 0,0-1,-1 0,1 1,-1 0,1 0,0 0,0-1,0 0,0 0,1 0,1-6,-2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1338 439,'3'1,"0"-2,0 1,0 0,0-1,0 1,0 0,0 0,0 0,-4 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1346 454,'-5'3,"2"-1,0 0,6-2,0-1,0 0,0 1,0 0,0-1,1 0,-1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865 175,'-3'2,"6"-5,0 1,0 1,0 0,1-1,-1 1,0 1,-1 3,-2 0,0 0,-2 1,0-1,0 1,-1-1,1 0,-1-1,0 1,0-1,0-1,0-3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1426 430,'-2'-3,"1"0,-1 0,-1 1,0 0,0 3,0 1,0 2,1-1,1 0,-2 5,1-2,1 0,0-1,1-2,0 2,1-1,1 1,0-2,1-1,1 0,0-2,0-1,0-1,-1 0,-1-1,1 0,-1 0,-1 0,0 0,-1-1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1429 444,'-4'-2,"1"1,8 2,-2-1,0-1,0 1,0 0,0 0,0 1,-2 2,-1 0,-1 0,1 1,-1 1,1-2,0 0,-1 0,1 0,0 1,-1-7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1477 436,'-4'2,"1"0,6-1,0-1,0 0,1-1,-1 0,1 1,0-1,0 0,0 1,-1-1,0 1,0-1,0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1500 426,'-4'-3,"2"8,2-1,0 0,-1 1,1 0,0-2,0 2,0-1,0 0,2 1,1-1,0-2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1546 425,'-2'-3,"-1"-1,1 1,0 0,-1 1,0 2,1 3,0 0,0 1,1-1,0 0,0 0,0 0,0 0,0 0,0 1,0-1,0 0,1 0,0 0,-1 0,2 2,0-1,1-1,1-1,0 0,0-2,0 0,0-1,0 1,1-2,-1 0,1-1,0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1566 435,'-1'-3,"-2"4,2 2,-1 0,1 1,0-1,-1 2,1-2,0 0,1 0,-1 3,1-3,0 2,0-2,1 1,1-1,1 0,0-2,0-2,1-1,-2-1,0-1,0-1,-1 2,-1 0,0 0,0 0,-4 0,-1 1,1 2,0 1,1-1,0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1601 447,'-3'1,"6"-3,0 1,0 0,0-1,1 1,-1 1,0-1,0 1,0 0,0 0,0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1620 422,'-1'3,"1"1,0-1,-1 2,1 0,-1 0,1 0,-1-1,1 1,0-1,0-1,1 0,-1 0,2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1664 426,'-1'-4,"0"1,0 0,-2 3,1 3,0 0,-1 3,1-2,1-1,0 0,0 2,0-2,1 0,-1 2,1-1,1 0,1-1,1 0,0-2,0-1,0-2,0 1,0-2,0 0,0 0,-1 0,1-1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1681 436,'-3'3,"2"1,0-1,0 0,0 0,1 1,-1-1,1 0,1 1,1-1,2-2,1-1,-1-1,-1 0,0 0,0-1,0 0,-1-1,-1 0,-2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862 178,'3'-1,"0"3,-1 1,1 0,-2 0,1 0,0 0,1-3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1698 443,'-2'3,"2"0,-1 1,0 0,0-1,1 1,-1-1,0 1,1-1,-1 0,1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1423 521,'-3'-2,"4"5,0 0,-1 0,1 1,-1 0,-1 0,1 0,0 0,0-1,0 0,0 0,0 0,-2-6,2 0,-1 0,1 0,0 0,1 0,-1-1,0 1,0 0,0 0,0 0,0 0,0 0,1 6,-1 0,0 1,1 0,-1 0,0 0,0 0,0 0,1-1,-1 0,0 0,1 0,-1 0,-2-6,2-1,2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1542 514,'-5'-3,"1"1,7 3,1-1,-1 1,0 0,1 0,-1 0,0 0,0 2,0 0,-2 0,0 0,-2 0,1 0,-2 1,-1 0,0-1,-1 0,1-1,0-1,-1 1,1-1,6-2,1 0,-1 1,1-1,0 0,0 1,-1 0,0 0,0 1,0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1674 496,'-2'-3,"2"0,-1 0,2 7,-2 0,1-1,-1 1,0-1,0 1,1-1,-1 0,1 0,1 0,0 0,2-1,0-1,1 0,-1-2,1 1,4-2,-5 1,0 0,0 0,0 0,1-1,-6-1,-1 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1698 505,'0'-3,"-2"0,1 6,0 0,1 0,-1 1,0 0,1 0,-1-1,1 1,-1 0,1 0,0-1,0 0,1 0,-3-6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1420 513,'-2'-3,"2"7,0-1,0 1,0-1,0 1,-1-1,1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1325 629,'-2'-3,"1"0,3 6,-1 0,-1 0,1 1,-1-1,0 2,0-2,0 0,0 0,-1 0,1 2,0 0,0-1,0-1,0 1,3-6,-2-1,2-2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1356 627,'1'3,"1"0,0 0,-1 1,-1-1,0 2,1-1,-1 0,0 1,-1-1,1-1,0 0,0 0,0 0,1 0,2-4,-1-2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1399 619,'-1'-3,"1"6,0 0,1 0,-1 1,0-1,0 1,0 1,0 0,0 0,0-2,-1 0,1 2,0 0,-1-1,1-1,0 0,0 0,-3-2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1247 752,'-3'1,"0"0,6 0,0-1,0-1,0 1,0 0,0 0,0-1,0 0,0 1,1-1,-1 0,0 0,0 0,0 0,0 1,0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888 167,'0'-3,"3"2,0-1,0 2,0-1,0 1,0 1,-2 2,-1 0,0 0,-1 0,-1 0,0 0,0 1,-1 0,1-1,-1-3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1285 730,'-4'-1,"1"1,6 0,0 1,0-1,1 2,-1 0,0 0,-2 1,-1 0,0 0,0 0,-1 0,-1 0,0 0,0 0,-1 0,0 0,0-2,3-4,2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1334 726,'-1'-3,"0"0,2 6,1 0,-2 0,1 0,0 0,-1 1,1 0,-1-1,0 1,0 0,1-1,-1 0,0 0,1 0,1-6,-2 0,1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1358 717,'1'-3,"2"4,-1 2,-1 0,-1 0,1 1,-1-1,1 2,-1-1,0 0,0 0,0 0,0-1,1 1,-1 0,1-1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1387 722,'-2'4,"2"0,0-1,1 0,-1 1,1-1,0 1,1-1,1 0,0-1,0-2,0-2,1-3,-2 2,-1 0,0-1,0 1,0 0,-1 0,-1 0,0 0,-2 0,0 2,0 0,0 1,0 0,-2 1,2-1,-1 1,1-1,0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1263 835,'-3'0,"-1"1,1 0,6-1,2 0,-2-1,0 1,1 0,-1 0,0-1,0 1,2-2,-1 1,-1-1,0 1,0-1,-1-1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1293 811,'-3'-1,"7"1,-1 1,0 0,0 1,0 1,-1 0,-1 0,-1 2,-1-1,0-1,0 0,-1 0,1 0,-2 0,0-1,2-5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1358 804,'-2'4,"2"0,0 0,0 0,0-1,-1 1,1-1,-1 1,1 0,0 0,0-1,0 0,3-2,-1-4,-1 0,0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1373 821,'3'2,"-1"3,1 0,-2-2,3 1,0-2,0-3,-1-1,0-1,0-1,-2 1,0 0,0-2,-1 2,-2 0,0 0,-1 0,0 1,0 0,0 2,0 2,0 0,0 1,0 0,1 0,1 0,4-3,0-2,0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1408 809,'3'3,"-1"0,2 1,-2-1,0 0,0 0,1-1,0 0,0-4,-2-1,-1-1,0 1,0-1,0 1,-1-1,-1 0,0 1,-1 2,-1 0,1 2,0 0,-1 1,1 0,-1 1,-1 1,2-1,0-1,-1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1272 897,'-3'3,"0"-2,6 0,1-2,0 1,-1 0,1-1,-1 1,2-1,-2 1,0 0,0-1,0 1,1-1,-1 0,-2-2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891 175,'3'-1,"0"3,0 0,0 1,-1 0,1 0,0-1,0 0,0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1304 887,'-3'-1,"0"-2,6 3,0 0,1 1,-1 0,0 0,0 1,0 1,-2 0,0 0,-1 0,-1 1,0 0,-1-1,0 0,-1 0,4-6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1356 885,'-3'-1,"3"4,3 1,-1 0,0-1,0 1,0 0,1-1,0-1,0-1,0-2,0-1,-1-2,0 0,-1 0,0-1,0 1,-2 1,0-1,-1 1,-1 0,-1 2,1 3,0 1,0 0,2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1392 873,'3'6,"-2"-2,0 0,0 2,0-3,0 1,0 0,0-1,1 1,1-2,0-3,0-2,-2 0,1-1,-1 0,0 1,0-1,0 0,-1 1,-1 0,-2 0,0 2,0 0,0 0,0 1,0 0,0 0,0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1428 869,'5'9,"-2"-4,0 0,-2-2,1 0,1-1,0-2,1-3,-1 0,-1-1,-1 1,0-1,0 1,-1-2,0 2,-1 0,-2 0,0 0,0 1,0 2,-2 2,1-1,0 2,0-1,1 1,0 0,0-1,0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1215 531,'-4'-1,"1"1,6 1,0-1,0 1,1-1,-1 1,1 0,-1 0,2 1,-2 1,0 0,-2 0,0 0,-1 0,0 0,-1 1,0-1,0 0,-1 0,-1-3,2-5,0 2,1-2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1235 528,'1'-4,"-1"7,-1 0,-1 1,0 0,0 1,0-1,0-1,0 1,1-1,-1 1,1-1,0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1284 529,'1'-3,"-2"0,0 0,-2 3,0-1,0 0,0 1,0 1,0 1,0 1,0-1,2 1,-2 0,3 0,-1 0,2 0,1 0,1-1,0 0,0-1,0 1,0-1,0 0,0 1,0 0,-1 1,-1 0,-1 0,-1 0,1 0,-2 0,-1 1,0-2,-1 0,1-3,0-2,1-1,1 1,1 0,0-1,2 1,-1 0,2-1,-1 0,1 1,-1 0,1 0,0 0,-1 0,0 0,0 0,1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1273 548,'3'3,"0"0,0-1,0 1,0 0,0-1,0 0,-1 1,1 0,0-1,-5-5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1293 549,'-1'-5,"-2"8,2 1,-1 2,1-1,0-1,0 0,1-1,0 0,0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1303 553,'-3'-1,"6"1,0-1,1 0,-1 0,1 0,0-1,-1 1,0 0,0-1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940 122,'0'3,"-1"0,0 1,0-1,-1 1,0 0,0 0,0 0,-1 1,1-1,0-1,1 0,1 0,3-2,0-1,0 0,1-1,0 0,-1 0,0-1,0 1,0-1,0 1,0-1,0 0,-2-1,-1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1329 539,'-1'-3,"2"0,4 1,-1 1,-1 2,1-1,-1 2,1 0,-1 1,0 1,-1-1,-1 0,1 1,-2-1,0 1,-1 0,0-1,-2-1,1-5,2 0,-1-2,1 0,0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1353 525,'0'-8,"0"5,-1 7,0-1,1 0,-2 2,1-2,-1 0,1 1,-1-1,1 1,-1 0,0-1,0 1,0 0,-1 0,1-1,0 1,0-1,1 0,-1 0,0 1,0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1201 512,'-3'-1,"0"3,3 4,0-1,-1 2,1-3,0-1,0 1,0 0,0 0,0 0,0 0,1 0,-1-1,1 1,0-1,1 2,1-2,3 1,-2-3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1360 519,'-1'-5,"0"1,4 3,-1 4,-1 1,0 0,0 0,0-1,-1 0,0 2,1-2,-1 0,0 3,0-2,0-1,-1 0,1 0,0 0,0 0,-1 2,0 1,1-3,-2 0,0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1343 930,'3'0,"0"0,0-1,0 1,2-1,0-1,-2 1,0 0,0 0,1 0,-1 0,0 0,1 0,-1 0,1 0,0 0,-1 0,1 0,-1 0,1 1,-1-1,0 1,1-1,-1 1,0-1,0 1,2-1,-2 1,2-1,0 1,0 0,-1 0,1 0,-1-1,-1 1,1 0,-1 0,1 0,-1 0,0-1,-6 1,0 0,0 0,0-1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1401 953,'-3'-3,"3"0,-1 8,1-2,0 1,0 1,0 0,0 0,0-2,0 0,0 0,0 2,1 0,0-1,0-1,2 0,0-4,0-3,-2 1,0 0,0-1,-1 0,1 0,-1 1,1 0,2 2,-2 5,0-1,1 0,-1 0,0 1,2-1,0-1,1-2,-1-2,-1-1,-1 0,1 0,-2-1,1 1,-1 0,-1 0,0 0,-2 0,0 0,0 2,-1 0,0 1,1 2,0 0,0 0,2 1,2 0,2-3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1451 955,'1'-3,"-4"2,0 2,1 2,1 0,0 0,0 0,1 0,0 1,1 0,-1-1,1 0,1 1,2-1,-1-3,1-1,-1-2,-1 0,0-1,-1 1,0 0,-1-1,1-1,-2 2,0 0,1 6,0 0,1 0,-1 1,1 0,0 0,0 0,0 0,1 0,-1 0,0 0,0-1,-1 0,1 0,-2 0,-2 0,0-2,0 0,0 0,-2-1,1 0,0 0,0-1,2-2,1 0,1 0,1 0,1-1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1485 955,'-3'-1,"1"-2,4 6,-1 0,0 1,-1 1,1-1,-1-1,1 3,0-3,-1 0,1-6,-1-1,0 0,0 1,0 0,0 0,0 0,0 0,1 0,-1 0,1-4,0 3,1 1,1 2,0 3,0 1,0 2,-1-2,0 0,0 0,-1 1,0-1,0 0,0 0,0 0,-1 0,1 0,-2-6,-1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1404 1034,'-4'3,"1"-1,6-2,1-1,-1 0,0 0,1 0,0-1,5-1,-5 2,1-1,0 0,0 0,0 0,0 0,4-2,-4 2,-1 0,0 0,0 1,-1-1,1 1,-1 0,1 0,2-1,-3 1,0 1,0-1,0 0,0 1,1-2,1 2,-2-1,0 0,0 1,0-1,-7 2,-2 0,2-1,1 0,0 1,0-1,-1 1,0 0,0-1,0 1,-1 0,1 0,-1 1,0-1,0 0,0 1,0-1,0 1,0-1,1 1,0-1,-1 0,2 0,-1 0,1 0,-3 1,2-1,1 1,7 0,-1-2,0-1,1 1,0 0,1-1,0 0,1 0,0-1,0 1,0-1,0 0,0 0,0 0,0 0,0-1,-1 1,0 0,3-2,-4 3,-1-1,0 1,1-1,0 1,-1 0,0 1,-6 1,-1-1,0 1,0-1,1 0,0 0,0 0,-1-1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1359 973,'-3'-1,"0"0,0 1,0-2,5-1,1 2,2-1,-2 1,1 0,-1 1,0 0,0 0,0 1,0 0,0 1,-2 1,0 0,-1 1,-1-1,0 2,-1-1,0-1,0 1,-1-1,0 0,0-1,0 0,0-1,0 0,6-1,0 0,0-1,1 1,-1-1,1 0,-1 0,0 0,0 0,0 0,-1-2,-2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949 144,'0'3,"1"1,-1 0,0-1,0 0,0 1,1 0,-1 0,0 0,0 0,0 0,0-1,0 0,0 0,1-6,-1 0,0 0,1 0,-1 0,1 0,-4 2,0 4,0-1,-1 0,1 0,0 0,0-1,0 0,0-1,0 0,2-3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744 375,'-3'0,"1"3,3 0,1 0,1 0,0 0,1-1,0-2,0 0,0-1,-1-1,0 1,0-1,0 0,0 1,0-1,0 0,0 2,0-1,0 1,0 1,0 1,0 0,-1 2,1-2,0 0,0-3,0 0,0 0,0-1,0 1,0-1,0 2,0-1,0 1,0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769 459,'-3'0,"0"0,0 2,1 1,1 0,1 0,0 1,0 0,1-1,-1 0,0 0,1 1,0-1,-1 0,1 1,0-1,0 1,0 2,1-1,0-1,0-1,1 0,0-1,0-3,0-1,-1-2,-1 0,0 1,0-1,-1 0,0-3,0 3,-1-1,1 1,-1 0,1 1,-1 0,3 6,-1 1,0 1,0-2,0 0,0 0,-1 1,1-1,0 1,-1-1,2 3,-2-3,2 2,-1-2,2-1,0-2,0-3,-1-1,-1 0,-1-1,1-2,-1 4,-1-2,1 2,-1-2,-1 1,0 0,0 0,-1 2,0-1,0 4,1 2,1 3,1-3,0 0,1 0,1 0,1-1,0 0,2-2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830 470,'-3'-2,"0"2,0 3,2 2,0-2,0 2,1-2,0 0,0 1,0-1,0 0,0 0,1 0,0 3,0-2,1-1,1 0,1-3,1-3,-3 0,-1 0,1-1,-2 0,1 0,-1 1,0-1,-1 1,0 0,0 6,1 0,1 1,-1 0,0-1,1 2,-1-2,0 2,1-2,-1 2,0-1,0 0,1-1,-1 0,-1 0,-2-1,0-1,0-1,0 0,-1-1,0 0,0 0,0 0,1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856 481,'-4'0,"1"-2,5 5,0 0,-1 1,0 1,0 0,-1 0,1 0,-1-1,0-1,0 1,0-1,1-6,-1 0,0-2,0 0,0 2,0 0,0 0,0 0,0-4,1 4,0 0,-1 0,1 0,0 0,2-2,-1 2,2 2,0 5,-2-1,0 2,0 0,-1 1,-1-2,0-1,1 3,0-1,-1 0,1-2,-1 0,1 0,-1 0,-3-4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566 390,'-4'-1,"1"1,0 0,2 3,4 0,-2 0,2 1,0 0,0-1,1-2,0 0,-1-2,1-1,-1-1,1 0,-1-1,0 0,0-1,-1 1,1 1,0 0,0 1,0 2,0 2,1 1,-1 0,0-1,0-1,0-2,0 0,0-1,0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565 529,'-2'-3,"0"-1,1 1,1 0,3 7,-2-1,0 1,0 1,-1-2,1 0,-1 0,0 0,0 0,1 1,-1-1,0 0,0 0,0 2,1-1,0-1,1 0,1-3,0-1,0-1,-1-1,0-1,0 0,-1 1,1-2,-2 0,1 0,-2 1,1 0,-1 0,0 1,2 7,0 0,-1-1,1 2,0 0,-1-2,1 2,0-1,1-1,1-1,0-2,0-2,0-2,-1 1,-1-1,0 0,0 0,-2 0,1 0,-2 0,0 1,-1 1,-1-1,1 2,0 1,0 3,2 1,2-1,1 0,1-1,0-1,1 0,-1-1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626 524,'-1'-3,"-2"2,0 1,0 2,1 2,2-1,0 0,0 1,0-1,0 0,1 2,0-1,0-1,0 0,2 0,0-3,0-1,0-2,-1 0,1-3,-2 2,0 0,-1 1,1 0,-1 0,1 0,0 6,-1 1,0 1,0-1,0 1,0-2,0 2,-1 0,1-2,0 2,-1-1,1 0,0-1,-1 0,1 0,-3-1,-1-1,0-1,1 0,0 0,-1-1,1 0,-1-2,2 0,2 0,1 0,0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642 525,'0'3,"0"0,1 0,0 1,0 0,0 0,0 0,0 0,-1 0,1 0,-1-1,0 0,1-6,-1-3,0 3,0-2,0 2,-1-1,1 1,0-4,1 4,-1 0,0 0,0 0,1-1,1 0,1 4,-1 3,1 2,-1 0,-1-2,0 0,0 2,0-2,-1 0,1 0,0 1,-1-1,1 1,0 0,-1 0,0-1,-2-6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642 386,'3'0,"0"-1,0 0,0 0,0 1,0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1055 253,'-2'3,"5"0,0-3,0 1,1-1,-1 0,1 0,0 0,0 0,0 0,0 0,1 0,-2 0,2-1,0 1,-2 0,0-1,2 1,-2 0,0-1,2 1,-2 0,2 0,-2 0,2 0,2 0,-4 0,2 0,-2 0,2 0,-2 0,0-1,0 1,2 0,-2-1,2 1,0-1,-2 0,4 0,-4 0,1 0,-1 0,1 0,0 0,-1 0,1 0,-1 0,0 1,1-1,0 0,-7-2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949 167,'3'0,"0"1,0 1,0 0,-1 1,0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193 295,'3'-1,"0"1,0 0,0-1,0 1,0 0,1 0,-1-1,0 1,0 0,0 0,0-1,0 1,0 0,0-1,0 1,0 0,0 0,0 1,0-1,0 0,0-1,0 1,0 0,0-1,0 1,0 0,0 0,0-1,0 1,0 0,0 0,0-1,0 1,0 0,0 1,0-1,0 0,0 0,0 0,0 0,0 0,0-1,0 1,0-1,0 1,0 0,0 0,0 0,0-1,0 1,0 0,0-1,0 1,0 0,0-1,0 1,0 0,0 0,0 0,0-1,0 1,0 0,0 0,-3 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491 288,'-1'3,"4"-2,0-1,1 0,0 0,-1-1,0 1,1-1,-1 1,1-1,0 0,1 0,-1 0,-1 1,1-1,-1 1,1 0,-1-1,1 1,0 0,0 0,0 0,0 1,0-1,-1 0,1 0,-1-1,2 1,0 0,0 0,0-1,0 1,0 0,-1-1,-1 1,1 0,-1 0,1 0,-1 0,1 0,-1 0,1 0,-1-1,2 1,0 0,-2 0,2 0,0-1,-2 1,2 0,-2 0,2 0,0-1,0 2,-1-1,0 0,1 0,-1 0,0 1,0-1,0 1,0-1,1 1,-1-1,0 0,0 1,0-1,0 0,-1 1,1-1,0 0,-1 0,0 0,0 0,1 1,-1-1,0 0,1 0,-1 0,0 0,0 0,0 0,0 0,-6 1,0-1,0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1027 224,'-1'-3,"-1"0,-1 2,0 1,0 0,0 2,0 1,0 0,1 0,-1 1,1 0,0 0,2-1,-2 1,1 1,0-1,1 0,1 0,0 0,0-1,2 0,0-1,0-1,0-1,0 0,0-1,0-1,0-1,0 0,-1 0,1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1039 242,'-3'1,"0"0,6-1,0 0,0 1,0-1,0 0,1 2,-1-1,0 1,0 1,-1 1,-1-1,0 0,-1 1,0-1,-1 0,0 0,0 0,-2-2,1-4,1 0,1 0,-1-1,1-1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1055 247,'0'-3,"1"0,-1 0,-3 4,1 3,0-1,0 1,-1 0,1-1,0 1,-1 0,1-1,0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1033 318,'-3'-1,"0"0,6-1,1 2,0-1,0 0,-1 1,1 0,-1 0,1 1,0 1,-1 0,1 2,-2-1,0 0,-2 0,1 1,-2-1,0 0,0 0,-2-1,0-4,2-2,0 1,0-2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1060 305,'1'-3,"-4"5,1 1,0 1,-1 0,0 0,0 1,1-1,-1 0,1-1,1 0,-1 0,2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269 572,'-1'3,"4"-1,0-3,0 1,0-1,0 0,0 1,0 0,1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543 578,'-2'3,"5"-2,0-1,0-1,1 1,-1-1,0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333 638,'0'3,"3"-3,0 1,0-1,0 0,0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788 128,'2'-3,"1"4,-5 2,0 0,-1 0,0 0,0 0,0 0,0-1,0 1,0-2,0 1,0-1,0 0,0 1,6-3,0 0,0 1,1-1,-1 0,0 0,0-1,0 1,0 0,0 0,0-1,0 1,0 0,0 0,0 0,0 0,0 0,0 0,-6 2,0 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968 154,'1'-3,"1"6,-2 0,-1 0,1 0,-1 0,0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395 707,'3'-2,"0"1,0 0,1 0,-1 1,0-1,0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261 708,'3'1,"0"0,0 0,0-1,0 1,0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333 758,'3'0,"0"-1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834 819,'3'2,"0"-4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404 461,'3'2,"0"-1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329 524,'-3'3,"1"0,5-3,0-1,0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1091 333,'-3'0,"1"3,2 0,0 1,0 0,0-1,0 0,0 0,0 1,0-1,0 0,0 0,-1 0,1 0,-1 0,-2-1,0-2,0 0,0-1,0 1,0 0,0 0,0 0,-1 0,1 0,0 1,-1-1,-1 1,0 0,2-1,-2 1,2 0,0-1,0 1,0-1,0 1,-1 0,1-1,0 1,0-1,-1 1,1-1,0 1,-1-1,0 1,1-1,-1 1,0 0,0-1,0 1,0 0,0-1,0 1,0 0,0-1,0 1,0 0,-1 0,1-1,-1 1,1 0,-1 0,1 0,0 0,-1 0,1-1,-1 1,0 0,1 0,0 0,-1 0,1-1,0 1,-1 0,1-1,0 1,0 0,1-1,-1 1,0-1,0 1,1-1,-1 1,0-1,1 1,0-1,-1 0,1 1,0-1,0 1,0-1,0 1,0-1,0 1,0-1,0 0,-2 1,1 0,0-1,0 1,1-1,0 0,1-3,5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1095 318,'-3'1,"6"-1,1 1,-1-1,1 1,0-1,0 0,0 0,0-1,0 1,0 0,-1-1,1 0,-1 1,0-2,0 1,0-1,-2-1,-2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1145 299,'-3'-1,"0"0,6 1,0 0,0 0,1 1,-1 1,0-1,-1 2,-1 0,-1 0,0 0,-1 1,0-1,-1 0,1 0,-2 0,2 0,-2-1,0 0,0-1,0-2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1342 97,'1'-3,"-3"6,0 0,1 1,-1 0,2-1,-2 2,2-1,-1-1,0 0,1 1,-1 0,1-1,-1 1,1 0,0-1,-1 0,1 0,0 0,1 0,0 1,0-1,2 0,0-1,0-2,1-1,-1 0,0-1,-1-1,1 0,-2 0,-1-1,0 1,-2 0,1 0,-2 1,0-1,0 2,0 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977 143,'3'-3,"0"3,0 0,0 2,0 0,-1 1,0 0,-2 0,0 0,-1 0,-1 0,0 0,-1-1,0 0,0 0,6-3,0 1,0-1,0-1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1372 137,'3'-1,"0"0,0 1,0-1,1 0,-1 1,0 0,0 0,0-1,0 1,0 0,0-1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1398 118,'-3'-3,"6"3,0 2,0 0,0-1,0 1,1 0,-1 0,0 0,0 0,-2 1,-1 0,-1 0,-1 0,-2 0,1 0,0-1,0-1,0 1,0-2,0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1483 95,'-3'-2,"4"5,-1 0,0 0,0 0,-1 0,1 1,0-1,-1 0,1 1,0-1,-1 1,0-1,1 0,-1 0,1 1,0-1,-1 0,4-2,-2-4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1517 92,'0'-3,"-1"0,0 6,1 0,0 0,0 1,-1 0,1-1,-1 0,0 0,0 1,0-1,0 1,0 0,0 0,0 0,0-1,0 1,1-1,-1 0,0 0,1 0,0 0,3-5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1539 117,'-3'-3,"2"6,1 0,0 1,0-1,0 0,0 0,1 1,-1-1,1 0,-1 0,2 0,1-2,0-1,0-1,0 0,0-1,0 1,-1-2,1 1,-1-1,0 0,-1 0,-1 0,0 0,0 0,0 0,-1 0,-2 0,0 1,0 0,1-1,0 0,-1 3,0 0,0 2,0 0,1 1,0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1501 173,'1'-3,"0"0,0 0,-1 6,1 0,0 0,-1 0,0 0,0 0,0 0,-1 0,1 0,-1 1,0-1,0 1,0 0,0-1,0 1,-1 0,2-1,-1 1,0 0,1 1,-1-1,1 0,0 0,0-1,1 0,-1 0,0 0,1 0,-1 1,0-1,0 1,-1 1,0 0,0 0,0-2,-2 3,2-3,-1 0,1 1,0 0,0 0,1 1,-1-1,2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1513 183,'0'-3,"-1"0,0 0,-2 2,0 4,0 1,0-1,1 0,-1 0,0 1,0-2,0 1,1 0,-1-1,3-5,2 0,0 0,1-1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1499 173,'1'-3,"2"6,0-1,-1 2,1-1,-1 0,1 0,-1 0,1 0,-1 0,0 0,-5-5,0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1504 179,'-3'1,"3"2,-1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1501 314,'-1'-4,"1"1,0 6,-1 1,1 0,-1 0,0-1,-1 2,1 0,-2 2,1-3,1-1,0 0,1 1,-1-1,2 0,2-2,0-4,1-1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1039 146,'0'3,"3"-2,0 0,0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1515 327,'2'-4,"1"4,-3 3,1 0,-1 1,1 0,-1 0,0-1,1 1,2-1,0-1,0-2,1 0,-1-2,1 0,0 0,-1-2,-1 1,0-1,-1 0,0 0,-1 0,0-1,-1 1,-1 0,0 0,0 1,-1 2,0 0,0 1,-1 1,1 0,-1 1,1-1,-2 3,1 1,1-3,1 1,-2 2,1 0,0-1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1572 336,'-1'-3,"0"0,4 3,1 1,0 0,0-1,1 1,-1-1,-1 0,1 0,-1-1,1 1,0-1,-1 0,0 0,-1-2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1608 310,'-4'-1,"1"0,6-1,0 2,1 1,-1 0,1 1,-1 0,0 1,0 0,-1 0,-1 0,0 0,0 0,-1 0,-1 0,0 0,-1 0,-1 0,0 0,0 0,0-1,0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1654 324,'-3'0,"3"-3,4 2,0 1,-1 0,0 0,1 1,-1 0,1 2,-2 0,-1 0,-2 0,0 0,-1 0,0 1,-1-1,-1 1,1-1,0 0,1 0,5-2,0-1,0-1,1 0,0-1,-1 1,0-1,0 1,0 0,0-1,1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1152 494,'-3'0,"0"2,6 0,1-2,-1 0,1 0,-1-1,1 1,1 0,-1-1,0 1,0-1,-1 1,0-1,0 1,0 0,0 0,0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1496 457,'-2'3,"1"0,1 0,0 0,-1 1,1 0,0-1,-1 2,1-2,-1 0,1 2,-1-2,1 1,0-1,0 1,0-1,0 0,0 0,1 0,0-6,-1 0,1 0,2-1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1519 475,'-1'-3,"-1"6,1 0,1 1,-1 1,0 0,0 0,1-1,0 0,1 0,0-1,2-1,0-2,0 0,0-1,1-1,-1-1,0 1,-1-1,0-1,-1 1,0 0,-2-1,1 0,-1 0,0 0,0 1,0 0,-2 1,0 2,0 2,-1 0,2 1,0 0,5-1,0-4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1553 463,'3'0,"-2"3,-1 0,1 1,-1 0,-1-1,1 2,0 0,0 0,0-1,0 0,2-1,1-1,0-2,0-1,0 0,1-1,-1-1,0 0,-1 0,0-1,-1 0,-1 1,1-1,-1-1,0-1,-1 2,0 0,-2 1,0 1,-1 1,1 2,-1 0,0 1,0 1,1 0,-1 0,2 0,-1 0,2 0,-1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1506 529,'-2'3,"-1"-1,6 0,0-3,-6 1,4-3,-3 6,2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1503 536,'0'3,"0"0,0 0,1 0,-1 0,1 0,-1 0,1 1,0 0,0-1,0 0,-1 0,1 1,-1-1,1 0,-1 0,1 0,0 0,-1 0,1 0,0 0,-1-6,0 0,-1 0,0 0,1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1041 169,'-1'3,"4"-1,0-3,0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1506 529,'-3'-2,"3"5,0 0,0 1,-1-1,0 0,-1 0,0 0,-1 0,1 0,-1-3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1503 534,'3'0,"0"2,0 1,0-1,0 0,0 0,0 1,0-1,-6-4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1555 394,'3'2,"0"2,-2-1,-1 0,0 0,1 0,-1 0,-1 0,1 0,0 0,0 0,0 0,0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1515 401,'-2'-3,"5"2,0 1,0 1,0 1,-1 1,-1 0,-2 0,1 0,-2 1,0-1,0 0,1 0,0 0,3 0,1-3,0-1,0 0,0 0,0-1,0 1,0-1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1467 405,'-1'-3,"0"0,-2 6,2 1,1 0,-1 0,1-1,0 1,0-1,0 1,1-1,1 0,2-1,-1-1,0 0,0-2,1 1,-1-1,1-1,-1 0,0 1,0-1,0-1,0 0,-2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1497 407,'-3'0,"0"1,0 1,1 2,2-1,-1 0,1 1,0 0,0 0,1 0,-1 0,0 0,1-1,0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624 878,'-3'1,"6"-3,0 2,0-1,0 0,0-1,0 1,0 0,0 0,0 0,0 0,0 1,1-1,-1 0,0 1,0 0,0 0,0 0,0 0,0-1,0 2,0-1,0 0,0 0,0 0,0 0,0 1,0-1,0 0,0 0,0 1,0-1,0 0,0 1,0-1,0 0,0 1,0-1,0 0,0 0,0 0,0 0,0 0,0 0,0 0,0 0,0 0,0 0,0 0,0 0,0 1,0 0,0 0,0 0,0-1,0 0,0 0,0 0,0 0,0-1,0 0,0 1,0-1,0 1,0 0,1 0,-1 0,0 0,0 0,0 0,0 0,0 1,1-1,-1 0,0 0,1 0,-1 0,1 0,-1 0,1 1,0-1,-1 0,1 0,0 1,0-1,0 0,0 0,0 1,0-1,0 0,0 0,0 1,-1-1,1 0,-1 1,1-1,0 0,1 1,-2-1,0 0,1 1,-1-1,0 0,0 1,1-1,-1 1,0 0,0-1,0 1,0-1,0 1,0-1,0 0,1 0,-1 1,0-1,0 0,0-1,0 1,1 0,-1 0,0 0,0 0,0 0,1 0,-1 0,0 0,1 0,-1 0,1-1,-1 1,0 0,1 0,-1 0,0-1,0 1,1 0,-1 1,0-1,0 0,0 0,0 0,0 0,1 0,0 0,0-1,-1 0,1 1,-1-1,0 1,1-1,0 1,-1 0,0 0,0 0,0 1,0-1,1 0,-1-1,0 1,0 0,0 0,0 0,0 0,0 0,0 0,0 0,1 0,-1 0,0 0,0 0,0 0,0 0,0 0,0-1,0 1,0 0,0-1,0 1,1 0,0-1,-1 1,1-1,0 1,0-1,0 1,0 0,0 0,-1 0,0 0,0 0,0 0,0 1,1-1,0 1,0-1,-1 1,0-1,0 0,1 0,-1 0,0 0,1-1,-1 1,0 0,0 0,1 0,-1 0,0 0,0 1,0-1,0 0,0 1,0-1,-6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1431 738,'-4'-1,"1"1,6-2,0 2,1-1,1 1,-1 0,0 0,0 1,-1 0,0 0,0 1,0 1,-2 0,-1 0,0 0,-1 0,0 1,-1-1,0 0,1 0,-1-6,2-1,0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1462 722,'1'-3,"-1"0,-3 5,1 1,-1 1,-1 1,1-2,1 1,-1-1,0 1,1-1,-1 1,1 0,-1 0,1-1,0 0,1 0,-1 1,1 0,3-1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1495 730,'-4'2,"4"1,5-3,-2 0,0 0,1 0,0 0,-1-1,1 1,-1 0,0-1,0 1,0-1,0 1,0-1,0 0,0 0,0 0,0-1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1095 135,'-3'-1,"6"0,0 1,0 0,0 0,0-1,0 0,0 1,0-1,0 0,0 0,-3 4,-1 0,-1 0,0 0,0 0,0 0,0 1,-1-1,1 1,-1-1,1 0,0 0,-1 0,1 0,1-6,3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1534 709,'-3'-1,"0"1,3 3,3 0,0-1,0 0,0 1,0-2,0 2,0 0,-1 0,-2 0,0 0,-2 1,0-1,0 0,0 0,-1 0,0 0,0-1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1606 691,'0'-3,"0"6,1 0,-1 0,0 0,-1 1,0-1,1 0,-1 1,-1 0,1 1,0-1,0 0,0-1,0 1,1-1,0 1,0-1,1 0,0 0,2-2,0-2,-1-2,0-1,0 1,-1 0,1-1,-1 0,0 1,0-1,0 0,-1 1,1 0,-1 0,0 7,-1 0,0-1,1 1,-1 0,0-1,1 0,0 0,3-1,0-3,0-2,0-1,-1 1,-1 0,-1 0,0-1,-1 1,0 0,0 0,-1 0,-1 1,0 2,3 3,3-3,0-1,0 0,0 0,0 0,0 1,-1 3,-2 0,0 1,1 0,-1-1,0 0,1 0,0 0,2-2,0-2,1-1,-1-2,-1 1,0 0,-1 0,0-1,0-1,0 1,-1 1,0 0,-2 6,1 0,0 0,1 0,-1 1,1-1,0 1,0-1,0 1,1-1,2-2,0-2,0-2,-1 0,0-1,0 1,-1-2,1 1,-1 1,0-1,0 1,-2 0,-2 3,0 0,0 1,0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1488 629,'-3'-3,"3"0,-1 6,1 1,-1 1,0-2,1 0,-1 0,1 0,-1 1,0-1,0 1,1-1,-1 1,1-1,-1 0,1 0,0 0,1 1,0-1,1 0,1-2,0-2,0-2,0-1,-1 1,-1-1,0 1,-1-1,1 1,-2-1,1 1,-2 0,0 0,-1 2,0 4,3 0,3-2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1454 838,'-2'-3,"1"0,2 0,0 6,0 1,0 0,-1 0,0 1,0 0,0-1,1-1,-1 1,0-1,1 0,0 0,2-1,0-3,1-4,-2 2,-1 0,1-1,-1-1,0 1,0 1,0-1,-1 0,1 0,-1 1,0 0,-1 0,1 6,0 0,0 0,0 0,0 0,0 0,0 1,1-1,-1 0,0 0,1 0,0 0,-1 0,1 0,0 0,-1 0,1 0,-1 0,0 0,-1 0,0 0,-1 0,-1-1,0-1,0 0,0 0,0-1,0 1,0-2,0 1,0-1,0 0,1-2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1505 832,'-3'1,"0"1,5 1,1-3,0-1,0 1,0-1,0 0,0 0,0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1504 862,'3'-1,"0"0,0 0,0 0,0-1,0 1,0 1,0-1,0 1,0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1547 819,'3'0,"0"-1,1 1,0 0,-1-1,0 1,0 1,0 0,0 1,0 1,-2 0,1 1,-2 0,1-1,-1 1,-1 0,1-1,-1 0,0 0,0 0,-2-2,1-5,1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1574 813,'0'-3,"1"0,0 0,-3 7,0-1,0 1,0-1,1 0,-1 0,1 0,-1 0,0 0,1 0,-1 0,1 0,0 2,0-2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1596 822,'3'-1,"1"-1,-1 1,0 0,0 1,0-1,1 0,-1 1,0-1,0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1614 792,'1'-3,"1"6,-2 0,1 0,-1 0,0 2,0-1,0 0,0 0,0 0,0 0,1-1,-1 0,0 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1107 158,'4'1,"-2"2,1 0,-2 0,1 1,0-1,-1 0,0 0,0 0,0 1,0-1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1647 782,'0'-3,"0"0,1 0,1 6,-2 0,0 1,-1 0,1 1,-1-2,1 0,0 0,-1 1,0-1,1 1,0-1,0 0,1 0,2-2,0-2,0-2,0 0,-1 0,-1 0,1-1,0 1,-1-1,0 1,0 0,0 0,-2 7,0-1,0 0,0 1,0 0,1-1,0 1,1 0,0-1,2-2,1-3,-1 0,-1-1,1-1,-1 0,-1 0,0 0,-1 0,-1 0,1 1,-1 0,-2 0,0 3,0 1,0 1,0 1,0 0,3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1683 790,'4'-1,"-2"4,-1 1,0-1,-1 0,0 0,0 1,-1-1,1 0,0 0,1 0,0 0,2-1,0-3,0-2,-1 0,0 0,0 0,-1 0,1-1,-1 0,-1 1,2-1,-2 0,1 1,0 0,-3 6,1 0,0 1,0 0,1 0,-1-1,1 1,0 0,1 0,-1-1,2 0,1-2,0-1,0-3,-1 0,0 0,-1 0,1-1,-1 0,-1 1,1-1,0 1,0 0,-1 0,0 0,-3 2,0 1,0 0,0 0,0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1279 365,'-4'-3,"0"0,1 1,-2-1,2 2,0 0,-1-1,1 1,-1 1,0-1,0 1,0-1,-1 1,1 0,-1 0,0 1,-1-1,1 1,-1 0,0 0,0 1,0-1,-1 1,0 0,0 1,0 0,0 0,0 0,0 1,-1 0,1 0,0 1,1-1,-1 1,0 0,1 1,-1-1,1 1,0 0,0 0,0 0,0 1,1-1,-1 2,1-1,-1 0,1 1,0 0,1 1,-1-1,1 1,0 0,1 0,0 0,0 1,1 0,0 0,0 0,1 1,0-1,1 1,0-1,1 1,0-1,0 0,1 0,0-1,0 0,1-1,1 0,0-1,0-1,1 0,0-1,1-1,0 0,0-1,1-1,0 1,0-2,0 0,1 0,0-1,0-1,1 1,-1-1,1-1,-1 0,1 0,0-1,1 0,-1 0,0 0,0-1,1 0,-1 0,0 0,1 0,-1 0,0 0,0 0,1 0,-1 1,0-1,-1 0,1 1,0-1,-1 0,0 1,0-1,0 1,0-1,-1 0,0 0,-1 0,1 0,-1-1,0 1,-1-1,1 0,-1 0,0 0,0 0,0-1,-1 1,1-1,-1 1,1-1,-1 0,0 0,-1 1,1-1,0 0,-1 0,0 1,0-1,0 1,0-1,-1 0,1 1,-1-1,-1 1,1-1,-1 1,0-1,0 1,-1-1,0 0,0 1,-1-1,0 0,0 0,0-1,-1 1,0 0,-1-1,1 0,-1 1,0-1,-1 0,1 0,-1 1,0-1,0 1,0 0,-1 0,0 0,0 0,0 1,0 0,-1 0,0 1,0 0,-1 0,-1 1,1 0,-2 1,0 0,0 0,-1 1,-1 1,-11 1,10 1,1 0,-1 1,0 0,0 1,0 1,0 0,1 1,-1 0,1 1,0 1,1-1,-1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148 998,'-3'2,"6"0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169 349,'-3'-2,"4"5,-1 0,0 0,0 0,0 1,-1-1,1 1,-1 0,1 0,-1 0,1-1,0 0,0 1,-3-6,1-1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128 417,'0'-3,"0"6,-1 0,1 0,-1 0,1 1,-1-1,0 1,0 1,0-1,0 0,1-1,-1 0,0 0,4-6,-2 0,3-1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150 429,'-2'3,"2"0,1 0,0 0,0 1,0-1,1 1,1-2,0-1,1-1,-1 0,0-2,-1-1,0 0,0-1,-1 1,-1 0,0 0,-1 0,0 0,-1-1,0 1,0 0,-1 1,0 1,0 2,0 0,0 1,0 0,0 0,0 1,1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126 484,'-3'0,"4"3,-1 1,0 0,-1 0,1 0,-1 0,1 0,-1 0,1 0,-1-1,1 0,0 0,3-5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166 485,'-1'-3,"3"6,-2 0,1 0,-1 0,0 1,0-1,-1 1,1 0,0-1,0 1,0-1,0 0,0-6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78 544,'0'-3,"1"0,0 6,-1 0,0 0,-1 0,1 1,-1 0,0 1,0-1,0 0,0 0,1-1,-1 0,1 0,2-7,0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1129 152,'3'0,"-1"3,0 0,1-1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108 553,'-2'-3,"1"6,2 1,-1-1,1 1,1-1,-1 1,1 0,1-2,0-1,0-1,0-1,0-2,0-1,-2 1,0-1,0 1,-1-1,-1 1,0-1,-1 1,-1 1,0 1,0 0,0 3,0-1,0 1,0 0,0 1,5 0,1-2,0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147 548,'-1'3,"2"1,0-1,0 0,1 0,-1 1,1 0,0-1,1-1,0-2,0-1,-1-2,0 0,0 0,-2 0,1 0,0 0,-1 0,-1 0,1 0,-2 0,0 0,0 0,-1 2,0 0,0 1,-1 0,1 2,0-1,0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160 606,'-2'-3,"5"5,-3 1,0 0,0 0,0 1,0 0,0-1,-1 0,1 1,-1-1,0 0,1 0,0 0,0-6,0 0,0 0,0-1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119 352,'-1'3,"1"0,0 0,0 1,1-1,-1 0,1 0,1 0,-1 0,0 0,2 0,0-1,0-2,0-1,-1-2,0 0,0 0,-1-1,0 1,-1-1,0 1,0 0,-1 0,0 0,-1 0,-1 1,0 2,0 0,0 1,0 0,-1 1,1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73 368,'-1'-3,"1"0,-1 6,2 0,-1 0,0 0,1 0,-1 0,1 0,0 0,0 0,2 0,0 0,0-2,0-1,0-1,0-2,-1 0,-1 0,0 0,0 0,-1 0,-1 0,1-1,-2 1,2 0,-2 0,0 0,-1 1,0 1,0 1,0 1,0 2,0-1,2 1,0 0,1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72 427,'-2'3,"2"0,1 0,-1 0,0 0,1 0,0 0,0 0,1 0,1-1,0-2,0 0,0-2,-1-1,1 0,-2 0,1 0,-1 0,-1-1,1 1,-1-1,-1 1,-1 0,-2-1,1 1,0 2,0 1,0 2,1 1,1 0,0 0,1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79 480,'-3'-2,"2"5,1 0,0 0,0 0,1 0,0 0,0 0,1 0,-1 0,2 0,0 0,0-2,0-1,0-2,0 0,-1-1,-1 0,1-1,-1 1,-1 0,0 0,0 0,-1 0,-2 0,0 0,0 2,0 1,0 1,0 1,0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34 361,'-3'0,"0"1,1 2,2 0,1 0,0 1,0-1,1 1,0 0,-1-1,1 0,0 0,1-2,0-2,0-1,0 0,-2-1,1 0,-1-1,0 1,0 0,-1 0,0 0,-1 0,0 0,-2 1,0 1,0 1,0 0,-1 0,1 1,0 1,1 1,2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38 427,'-2'-3,"0"6,1 0,1 1,0-1,0 2,0-2,1 2,0-1,0-1,1 0,1-2,0-1,0-2,0 0,-1-1,1 0,-1 0,-1 0,0 0,0 0,-1 0,1 0,-2 0,0 0,-2 0,0 0,0 1,0 2,0 0,0 0,0 2,0 1,2 0,1 0,0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31 486,'-2'3,"3"0,0 1,-1 0,1 0,0-1,0 1,1-1,1 0,0-3,0-1,0 0,0-2,-1 0,1 0,-2 0,0 0,-1-1,0 1,0 0,-1 0,0 0,0 0,-2 1,0 1,0 1,0 1,0 0,0 0,0 1,1 1,0 1,1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1152 129,'-3'-1,"0"0,7 2,-1 0,0-1,0 0,1 0,-1-1,0 1,0-1,0 0,0 0,-3-2,-3 1,1-1,-1 0,1 6,2 0,-1 0,0 0,0 1,-1 0,0-1,0 1,-1-1,2 0,-1 0,0 0,5-2,0-3,0 1,0 0,1-1,-1 1,0 0,0 1,0 1,-2 2,-1 0,-2 0,0 0,-1-1,1 1,-1-1,-1 0,1 0,-1 0,1 0,0-1,-1-1,1-1,0-1,1-1,0 0,2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29 547,'-3'1,"0"1,2 1,0 0,1 0,0 0,1 0,0 0,1 0,0 0,1 0,0-1,0-1,0-2,0-2,0 1,-2-1,0 0,0 0,0 0,-1 0,0 0,-1 0,0 0,-1 0,-1 0,0 1,0 1,0 2,0 1,1 1,0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116 609,'-3'0,"2"3,1 0,1 0,0 0,1 1,0-1,0 0,1-1,0 0,0-3,0-1,-1-1,-1 0,0 0,-1 0,0 0,0-1,0 1,-1 0,0 0,-1 0,0 0,-1 2,0 1,0 0,0 1,0 0,0 0,0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33 610,'-4'0,"1"-1,3 4,0 0,1 0,0 1,0 0,1 0,0 0,0-1,0 0,1-1,0-2,0-2,-1-1,0 0,-1 0,0-1,0 0,-1 1,-1 0,1 0,-2 0,0 0,-1 1,0 1,0 0,0 2,0 2,0 0,1 0,2 0,0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125 662,'0'-3,"1"0,-1 0,0 6,0 0,-1 1,1-1,0 1,-1 0,1 1,-1-1,0 1,1-1,-1-1,1 0,0 0,0 0,1-6,0 0,1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147 671,'-2'-3,"2"6,0 0,1 0,0 0,0 0,0 0,0 0,1 0,1-1,1-2,-1-1,0-2,-1 0,-1 0,1 0,-2 0,1 0,-1 0,0 0,-1 0,-1 0,-1 0,-1 1,1 0,0 1,0 1,0 0,0 1,0 1,0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37 676,'-3'-2,"0"1,3 4,0 0,0 0,2 1,-1 0,0 0,1-1,-1 0,0 0,2-1,0-1,0-1,0-1,0-2,0 0,-2 0,1-1,0 1,-1-1,-1 1,0 0,0 0,-1 0,-1 0,0 0,0 0,-1 1,0 1,0 0,0 1,0 0,0 2,0-1,1 2,1 0,1 0,2 0,0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84 602,'-1'-3,"2"0,0 6,-1 0,0 0,0 0,0 0,-1 1,1 0,0 0,-1 0,1 0,0-1,1 0,-1 0,0 0,0-6,0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87 662,'-1'-3,"1"0,0 6,0 1,0-1,0 0,0 1,0 0,-1 0,1 0,-1 0,1-1,0 0,-1 0,2 0,-1-6,-1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42 732,'-3'-2,"0"0,2 5,1 0,0 0,0 1,0-1,0 1,1 0,0 0,0-1,0 0,0 0,2 0,0-2,0 0,1-1,-1-1,0-1,0 0,0 0,-1-2,-1 1,1-1,-2 1,0 0,0 0,0 0,-2 0,0 0,-1 0,0 0,-1 2,1 0,0 1,0 1,0 1,0 0,3 1,2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87 727,'-3'-3,"3"6,1 1,0 0,0-1,-1 1,0-1,1 1,-1 0,0-1,0 0,0 0,1 0,0-6,1 0,-1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1140 155,'3'0,"0"2,1-1,0 0,0 1,-1-1,0 0,0 0,0 0,0 0,0 0,0 1,0-1,0 1,0-2,0-1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126 720,'0'-3,"0"6,1 0,0 0,-1 1,0 0,-1-1,1 1,0-1,-1 1,0-1,1 0,0 0,0 0,1-6,-1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152 719,'-1'-3,"1"0,2 6,-1 0,0 0,0 1,-1-1,1 0,-1 0,0 1,0-1,1 1,-1-1,0 0,0 0,0 0,-1-6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50 778,'0'-3,"-2"6,4 0,-1 0,-1 0,1 0,-1 1,0 0,-1 0,1 0,-1 0,1-1,0 0,-1 1,1-1,0-6,3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88 791,'-2'-3,"3"6,0 0,0 1,-1-1,1 0,-1 0,1 0,0 0,0 0,2-1,0-1,0-1,0-2,1-1,-1 0,-1 0,-1 0,0 0,-1 0,1-1,-1 0,-1 1,-1 0,-1 0,0 1,0 1,0 0,-1 2,1 0,0 1,1 1,3 0,2-2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126 787,'0'3,"2"0,-1 1,1-1,-1 1,1-1,1 1,1-2,-1-1,0-2,-1-2,0 0,-2 0,0 0,0 0,0 0,0 0,-1 0,0 0,0 0,0 0,-1 0,-1 2,0 1,0 1,0 0,0 0,0 1,0 0,2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155 774,'2'3,"0"1,-1-1,0 0,0 1,0-1,0 1,0 0,1-1,0 0,1-1,0-1,0-3,0-1,-2 0,0 0,-1 0,0 0,0-1,0 1,-1-1,-1 1,1 0,-1-1,0 1,-1 0,0 1,0 1,0 2,-1 1,0 0,0 1,0 0,0-1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136 1042,'-1'-3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633 289,'-3'-2,"3"5,0 0,0 2,-1-1,1 0,0-1,-1 2,1-1,0-1,-1 1,1-1,0 0,0 0,3-5,-2-1,0 0,1-1,0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653 294,'3'-3,"0"1,-2 5,-3 0,-1 0,0 0,0-1,-1 1,0-1,1 1,0-2,2 2,4-1,0-1,0 1,0 0,0 0,0 0,0 0,0 1,0-1,-1 1,-5-3,0-1,0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641 358,'-3'-1,"1"4,1 1,0 0,0-1,1 0,0 0,1 0,-1 1,2-1,-1 0,1 0,0 0,1-1,0-2,0-1,0-1,0-1,-2 0,1 0,0 0,-1 0,0-1,0 1,-1 0,-1 0,1 0,-1 0,-1 0,-1 0,0 1,0 1,0 0,0 0,0 1,0 0,2 3,1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1195 135,'-3'1,"6"-2,0 1,0-1,1 0,-1 0,0 0,0-1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649 424,'0'-3,"0"0,1 0,-1 6,0 0,0 0,0 0,0 0,-1 0,1 1,-1 0,0-1,1 0,0 0,0 0,0 0,-3-1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648 491,'-1'-3,"0"0,-2 1,0 4,3 2,-1-1,1 0,0 1,1-1,-1 1,1 0,0-1,0 0,1 0,0 0,0 0,1-2,0-2,0-1,0-1,-1 0,0-1,-1 0,0 1,-1-1,0 1,0 0,0 0,-2-1,1 1,-1-1,0 1,-1 1,0 1,0 2,0 1,0 1,0-1,0 1,1 0,-1-1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636 547,'-3'0,"6"0,0-1,0 2,0-1,0 1,0 0,0 1,-1 1,0 0,-1 0,0 0,-1 0,-1 0,0 0,0 0,-2 1,-1-1,1 0,0-2,0 0,0-2,6 0,0 0,0 1,0-1,0 1,0-1,0 1,0 0,0 1,0-1,-6-2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649 603,'-3'-2,"2"5,1 1,0-1,1 2,-1-1,1-1,0 2,0-1,0 0,1-1,1-1,0 0,0-2,1-1,-1-2,1-1,-1 1,-2 0,0-1,0 1,-1 0,0 0,-1 0,-1 0,0 0,-1 0,0 2,0 0,0 0,0 2,0 0,0 0,0 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659 655,'0'-3,"0"0,1 6,-1 0,1 0,-1 0,0 1,0 0,0 0,0 0,0-1,0 0,0 0,0 0,0 0,0 0,-3-5,3-1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653 722,'-1'3,"2"0,-1 0,1 1,0 0,0 0,0-1,1 0,0 0,1-2,0-1,1-2,-1 0,-1-1,0-1,0 1,-1-1,-1 1,0 0,-1 0,0-1,-1 0,0 1,0 0,0 0,-1 1,0 0,0 2,0 1,0 0,1 2,0 0,0 0,1 0,0 0,0 0,1 0,3-2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871 772,'3'0,"1"0,-1 0,0 0,0 0,0 0,0 2,-2 1,0 0,-2 0,0 0,-1 0,-1 0,0-1,0 0,0 0,4-5,2 1,0 1,0-1,0 1,0 2,-1 2,-1 0,-1 0,0 0,-1 1,-1-1,0 0,0 0,-1-1,0-1,0-1,0-1,0 0,0-2,0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ignorePressure" value="0"/>
    </inkml:brush>
  </inkml:definitions>
  <inkml:trace contextRef="#ctx0" brushRef="#br0">134 1041,'2'0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438 60,'-3'-3,"1"0,-1 1,0 1,0 0,-1 2,1-1,0 1,0 1,0 1,0 1,1-1,1 0,0 1,1-1,2 0,-1 0,2-1,0-1,0 1,0-1,0 0,1 0,-1 0,0 0,-2 2,-1 0,-2 0,-2 1,0 0,1-2,-1 0,0 0,0-1,1-1,0 0,0-1,4-2,3 0,-1 1,0-2,1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437 63,'-3'2,"3"1,-1 1,1 0,-1-1,1 2,0-2,-1 0,1 2,1 0,-1-1,2 0,1-2,1-2,0-1,-1 0,0-2,0 0,-1-1,-1 1,1-1,-2 1,1 0,0-2,-1 2,1 0,-1-2,1 0,-1 1,1 1,-1 7,-1-1,0 1,1-1,-1 2,1-1,0-1,0 1,0 0,1 0,0-1,1 0,1-1,0-4,-2-1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756 173,'0'3,"2"0,-1 0,0 0,-1 0,1 0,-1 0,0 0,0 0,0 0,0-6,0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1204 121,'1'3,"1"0,-1 0,0 0,0 1,0-1,0 1,0 0,-1-1,0 1,1 0,-2-1,1 0,-1 0,-2 0,0-3,0-1,0 0,0-1,0-1,0 0,1 0,2 0,3 1,1 0,-1 0,0 1,0 0,1-1,-1 1,0-1,0 0,0-1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483 58,'-2'3,"2"0,-1 1,1-1,-1 1,0 0,1 0,-1 0,0 0,1 0,-1-1,1 0,-1 0,1-6,0-1,0-1,1 0,-1 2,1 0,-1 0,1 0,0 0,1 0,-1 0,2-1,-1 0,1 2,0 0,0 2,0 3,-1 0,-1 1,-1 0,0 0,0 0,-1 0,0 0,0 0,0-1,0 0,1-6,0-1,1-1,0 2,0 0,0 0,2-2,-2 2,1-1,0 1,1 0,0 4,-2 2,-1 1,0-1,-1 1,1 1,-1-1,0 1,1-1,0 0,0 0,0-1,0 0,1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549 62,'-3'2,"0"0,2 1,1 0,0 0,1 0,-2 0,1 1,0 0,-1 0,1-1,-1 0,1 0,3-4,-3-2,1-1,-1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542 49,'-1'-5,"-1"1,1 1,1 6,2 0,-2 0,1 0,0 1,0-1,0 0,-1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403 117,'-3'0,"-1"1,1-1,0 1,7-2,1 0,-2 0,0 1,1-1,0 1,0-1,0 0,1 1,0-1,0 0,0 1,0-1,0 1,0-1,1 1,-1-1,0 1,0-1,0 1,0-1,0 1,-1-1,1 1,-1 0,1-1,-1 1,-1 0,1-1,0 1,-1 0,1 0,-1 0,0 0,1-1,-1 1,0 0,0 0,0-1,0 1,2 0,-1-1,-1 1,0 0,-6 1,0-1,-1 1,1 0,0-1,0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424 147,'-5'0,"2"1,0 1,6-1,0-1,0 0,0 0,0 0,0 0,1 0,-1-1,0 1,1 0,-1-1,0 1,0 0,-3 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423 158,'-7'0,"4"0,0-1,6 1,0 1,0 0,0 0,0 0,0 1,0 2,-2-1,-1 0,-1 0,0 0,-1 0,-1 0,0 0,0-1,0 0,0-2,0 1,7-3,-1 1,0 1,1-1,-1 0,1 1,-1-1,0 1,0 0,0 0,0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425 199,'1'3,"0"0,0 3,-1-1,0-2,0 2,0-1,0 0,0 1,0-2,-3-2,0-3,0 1,0-1,-1-1,0 0,1 0,0 0,1 0,1-1,2 1,1 0,1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420 189,'3'-2,"0"2,0 3,-1 0,1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446 197,'0'3,"3"-1,0-3,0 0,-4 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448 212,'-3'3,"0"-1,6 0,0-2,0 0,0-1,0-1,-1-1,1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1225 117,'3'-1,"0"-1,0 1,0 0,0 0,0 0,-2-2,-4 2,0 3,2 1,-1 0,1 0,-1 0,0 0,0 0,0 0,-1 0,0 0,2 0,4-2,0-1,0-1,0 1,1-1,-1 0,0 0,0 0,-5 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469 194,'0'3,"0"0,1 0,-1 1,0 0,0-1,0 2,0-1,1-1,-1 1,1-1,-1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438 142,'-2'-3,"1"0,4 3,-2 3,-1 1,0-1,-1 1,0 0,1 0,-1-1,0 0,1 0,1-6,-1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434 122,'2'3,"0"0,0 0,0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501 157,'1'-3,"-4"1,1-1,-1 2,0 0,0 1,0 2,1 1,0 2,1-1,1-1,-1 2,1-2,0 0,1 2,0-1,1-1,1 0,0-2,0-1,0-1,0-1,-1-1,1 0,-1-1,0 0,-1 0,0 1,-1-1,0 1,0-1,-1 1,1 6,0 0,0 1,0 0,0 0,1-1,-1 0,1 0,2-1,0-2,0-1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530 171,'-1'-3,"2"6,0 0,0 0,-1 0,1 0,-1 0,0 0,0 0,0 0,0 0,-1 0,-2 0,0-2,-1-1,0 0,1-3,0 0,1-1,0 0,1 1,1 0,0-2,0 2,1-2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522 152,'3'-1,"0"2,0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597 61,'-3'0,"0"1,0 0,0 0,6 1,1-2,-1 0,0 0,0-1,0 1,0 1,0-1,0 0,0 0,0 2,-5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596 83,'-3'2,"-1"-1,1 1,0-1,6 0,1-1,-1 0,1 0,-1 1,1-1,-1 0,0 0,0 0,1 0,-1-1,0 1,0-1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600 64,'-3'0,"0"0,0-1,2 4,4-2,0 1,0-1,0-1,0 1,0-1,0-1,0 1,0-1,0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591 88,'-4'4,"1"-2,0 1,6-2,0-1,0 0,1 0,-1-1,0 1,0 0,0-1,1 0,0 0,0 0,0 0,0 0,-1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1226 148,'-4'3,"1"-1,2 1,4-2,0-1,0-1,0 0,0 0,0-1,0 1,1-1,-1-1,0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678 59,'-2'-3,"0"0,1 0,-1 0,-1 1,0 2,-1 1,1 1,0 1,0 2,-1 0,2-1,0-1,0 1,1-1,0 1,-1 0,2-1,-1 1,1-1,0 0,0 0,1 0,0 1,1-1,1-1,0 0,1-2,0-1,0 0,0-1,0-1,0 0,0-1,-1 0,1 0,-1 0,0 0,0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697 72,'0'3,"0"1,-1 0,0-1,0 1,0-1,1 1,-1-1,0 0,4-7,-2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697 70,'0'-4,"-1"7,1 0,0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622 54,'-1'-3,"-2"1,1 5,0 0,1 0,-2 2,1-1,1-1,-1 2,0-1,0 1,0 0,0 0,0 0,0 1,0-1,0 0,0 0,1-1,0 0,0 0,0 0,0-1,0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260 707,'-1'-3,"-1"0,-1 2,0 1,0 0,0 0,-1 3,1 0,2 0,-1 0,1 0,0 0,0 0,1 0,0 0,0 0,1 0,-1 0,0 0,1 1,1 0,-1-1,1 0,1 0,0-1,0 0,1-1,-1-1,0 0,0 0,0-1,0 0,0-2,0 0,-1 0,0 0,0 0,-1 0,0-1,0 1,0 0,-1 0,0 0,0 0,-1 0,1 0,-1 0,1 0,-1 0,-1 0,0 0,-1 1,0 0,0 0,0 2,0 0,0 0,0 2,0 0,0 0,0 1,0-1,2 1,4-1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258 645,'-3'-1,"0"2,0 0,0 0,0 1,0 1,0 0,2 0,0 0,0 0,0 0,0 0,1 0,0 0,0 0,1 0,-1 0,1 0,0 1,0 0,1-1,1 0,1-1,-1 0,0-2,0 0,1 0,-1 0,0-1,0 0,0-1,0 0,0-1,0 0,-1 0,0 0,-1 0,0 0,-1 0,1-1,-2 1,1-1,-1 0,0 1,0 0,0 0,-1 0,-1-1,1 1,-1 2,0-1,0 1,0 1,0 0,0 0,0 1,0-1,0 1,0 0,0 1,0 1,1 0,1 0,3 0,1-1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257 541,'-3'-3,"1"0,-1 1,0 1,0 1,0 2,0 1,1 0,0 0,1 1,-1 1,1 0,1-1,0 0,0-1,1 0,1 1,1-1,0 0,0-1,1 0,-1 0,1 0,0-1,0-1,-1 0,1-1,-1 0,1-1,-1-1,0-1,-1 0,0 0,-1-1,0 1,-1 0,0 0,0 0,-1 0,0 0,-1 0,0 0,-1 1,0 0,0 1,0 0,0 2,0 0,0 0,-1 1,1 1,-1 0,1 0,0 1,0 0,2 0,-1 0,2 0,0 0,1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810 104,'-3'-1,"0"1,6 2,0-2,1-1,-1 0,0 1,0-1,0 0,0 1,1-1,-1 0,0 0,-5-2,-1 2,0-2,0 1,0-1,4 6,-1 0,1 1,-1 0,0 0,0 1,-1 0,1-1,0-1,0 1,0-1,0 0,0 0,1-6,-2 0,1 0,-2 0,0 0,0 0,-1 2,0 2,0 1,0 0,0 1,1 0,-1 0,1 0,-1 0,6-6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824 112,'5'-1,"-2"2,0 0,0 1,-2 1,-2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816 131,'-4'1,"2"2,2 0,1 1,0 0,-1 0,1 0,-1 0,0-1,1 0,-1-6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1241 142,'1'3,"0"0,0 0,-1 0,1 1,-1-1,0 1,0-1,0 0,-1 0,-1 0,-1-1,0-2,0-1,0 0,0 0,0-1,0 0,1-1,2 0,3 0,0 2,1 0,-1 0,0 0,0 0,1-1,-1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813 141,'1'-3,"0"0,2 3,1-1,-1 0,0 0,1 1,-1 0,0 1,0 1,-2 1,0 1,-1-1,0 1,-1-1,0 1,0-1,1 0,-1 0,-1-6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821 143,'-3'0,"0"2,6-2,0 0,0-1,0 1,0-1,0 0,0 2,-4 2,-1 1,-2-1,1 0,-1 0,1-2,6-2,0 1,1-1,-1 0,0 1,0 0,-2 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828 170,'-6'3,"2"-1,1 0,0-2,6 0,0-1,1 0,-1 1,1-1,-1 0,1 0,-1 0,0 1,0-1,1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873 122,'-3'-2,"1"-1,-1 6,1 1,-1 0,1-1,-1 1,1-1,5-1,0 0,0 0,-1 1,-1 0,-1 0,-1 1,1 0,-1 0,0-1,0 1,0-1,2-6,0 0,1-3,-1 3,-1 0,1 0,-1 0,1 0,0-1,1-2,-1 2,0 1,0-2,1 1,-1 1,1 0,-2 6,-2 1,0 0,0-1,0 0,0 0,1 0,-1 0,1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880 117,'3'-1,"0"1,0 1,0 0,0 0,0 0,0 0,0 0,-1 2,-1 0,-1 0,0 0,-1 0,1 0,0 1,0 0,0 0,0 0,0-1,0 2,0 0,0-1,0 0,0 0,0-1,0 0,-1 0,-2-5,-1-1,2 0,0-1,-1-1,1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881 145,'-1'-3,"-1"6,2 0,-1 0,1 0,0 0,0 0,0 0,0 0,1 0,1-7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881 137,'0'-3,"3"2,0 2,0 0,0 1,-1 1,0 0,-2 0,0 0,-1 1,0-1,0 0,0 1,-1 0,1-1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886 149,'-2'-3,"5"1,0 2,0 1,-1 2,-5 0,0-1,0 0,0 1,2 0,4-4,0 1,0-1,0-1,0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419 114,'-3'0,"0"-1,7 0,0 1,1 0,-2 0,0 0,0 0,0 0,1 0,0 0,0 0,0 0,0 0,0 0,1 0,-1 0,0 0,1 0,-1 0,0 0,0 0,0 0,0 0,0 0,-1 0,0 0,0 0,0 0,0 1,2-1,-1 0,0 0,-1 0,0 0,0 1,-6-2,0 0,0 0,0 0,0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1148 25,'-1'-3,"2"7,0 0,-2 1,1 0,-1-2,0 2,0-2,0 2,1-1,-1 0,1-1,1 0,0 0,2 0,0-2,0 0,1-1,0 0,0 0,-1 0,0-1,0 0,0 0,-3-2,-1 0,-1-1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1284 111,'-2'3,"0"1,-1 0,1-1,-1-1,1 1,-1-1,0 1,0-2,4-4,2 3,0 2,0 2,-1 0,-1-1,0 1,-1-1,1 0,-1 0,0 0,0 0,-1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1155 21,'-3'-3,"6"2,0 2,0-1,1 1,-1 0,1 1,0-1,0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1192 20,'-3'-2,"0"6,3-1,-1 3,0-3,0 1,1-1,-1 0,1 1,-1-1,1 0,0 0,0 4,1-3,0-1,2 0,0-2,0-2,0-1,0-1,0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1232 51,'-1'3,"-1"0,0 0,0 0,0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1254 30,'-2'-3,"4"7,-1-1,0 1,0 0,0 0,-1-1,0 1,0-1,0 1,-1 0,1 0,0 0,-1-1,0-6,1 0,0-1,0 0,1 0,0 0,0 1,1-1,0 1,0-1,1 2,0-1,0 0,1 0,0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1284 20,'3'0,"0"0,0 1,0 0,0 0,-1 2,-2 0,0 1,0 0,0 0,0 1,0-1,0 0,0 0,-1-1,1 1,-1-1,0 0,0 0,-1 0,-2-2,1-1,0 0,-1-1,1 0,-1-1,1 1,-1-1,0-2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1114 104,'-3'-1,"0"1,0 0,0 0,0 0,0 1,-1 1,1 0,0 0,2 1,0 0,3 1,0-1,1 0,1 0,-1-1,0 0,0 0,-2 1,-2 0,-2 0,0 0,0-1,0-2,0 1,0-2,1-2,2 0,1 0,1 0,1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1117 104,'1'3,"-2"1,0 0,0 0,0-1,0 2,0-2,0 2,0 0,1-1,0-1,2 0,1-3,0-2,0 0,0-2,0 0,0-1,-2 2,1-2,0 1,0 0,-1 0,1 1,-3 6,1 0,-1 0,0 1,0 0,1 0,-1 0,1-1,1 0,1 0,1-4,-1-2,0-1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1156 96,'-2'3,"2"0,-1 1,1-1,-1 1,0 0,0 0,0 0,0 0,1-1,-1 1,1-1,0 0,0 0,1-6,-1 0,1-1,0 1,-1 0,1 0,0 0,0-1,0 1,1 0,0 0,1 2,0 1,0 3,-3 0,0 0,0 0,0 0,0 1,-1 0,1 0,-1 0,1-1,0 1,-1-1,2-6,-1-1,1 1,-1 0,1-1,0 1,0-2,1 1,-1 0,1 1,0 0,0 0,1 3,-2 3,-1 0,1 0,-1 0,0 1,0-1,0 1,0-1,0 1,-1 0,1-1,0 0,0 0,0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1195 122,'2'3,"0"0,-1 1,0-1,-1 0,0 0,0 1,0-1,0 0,0 0,-1 0,2-7,0 0,0 0,0 1,0-2,1 1,-1 1,1-1,0 1,-1 0,2 0,0 1,0 0,0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1258 107,'0'-3,"-3"3,0 1,0 2,1 0,-1 0,2 0,1 0,3-1,0 0,0-1,1 0,-1 0,0 1,-1 1,-3 0,0 1,-1-1,-1 0,-1 0,1-1,0-2,0 0,2-3,1 0,0 0,2-1,0 1,-1 0,2-1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1288 135,'1'-3,"0"0,1 6,-2 0,1 0,-2 0,0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1268 103,'3'-2,"-2"5,-1 0,0 1,0-1,-1 1,1-1,0 1,0 0,0-1,1 0,0 0,1 0,1-2,0-3,-1-1,0 0,0 0,-1 0,0 0,0-1,1 1,-1-1,0 1,0 0,-2 6,1 0,-1 0,1 0,-1 1,0-1,1 0,0 0,3-1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1306 115,'-3'-2,"3"5,1 1,-1-1,0 0,0 1,0-1,-1 1,1-1,0 0,1-6,0 0,0-1,0-1,0 2,1-2,-1 2,1-2,0 1,0 0,0 1,0 0,0 6,-1 1,-2-1,1 1,-1 0,1 0,-1 0,0 0,0 0,0-1,1 1,-1-1,1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1340 106,'-2'-3,"1"0,2 6,0 0,0 0,-1 0,0 0,0 0,-1 0,0 0,1 0,0 0,-1 0,1 0,-1 0,0 0,0-6,1 0,2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1327 108,'0'-3,"3"2,1 0,-1 1,0 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1360 89,'-1'3,"1"1,-1-1,1 1,-1 0,1 0,-1 1,1 0,-1 0,0-1,1-1,0 1,0-1,0 0,0 0,3-1,0-4,0-1,0 1,-1-1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1380 121,'0'-3,"-3"3,6 0,0 0,0 0,0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1398 96,'0'3,"-1"0,0 1,1-1,-1 1,0-1,0 1,-1 0,2-1,-2 1,1-1,0 2,0-1,0 1,0-1,0 0,1-1,-1 1,1-1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827 222,'-3'-1,"0"0,6 1,0 0,0-1,0 0,0 1,0-1,0 1,0 0,-1 3,-3 0,-1 0,0 0,-1 0,1 0,-1-2,0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824 218,'0'-3,"0"0,0 6,-1 1,0 0,-1 0,0 1,-1-1,2-1,-1 1,0-1,0 0,0 0,4-6,1 2,0 1,0 2,0 1,0 1,-3-1,1 0,-1 1,0-1,0 0,0 0,0 0,2-7,-2 1,1 0,-1-1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834 218,'1'3,"0"0,0 0,-1 0,0 0,0 1,-1-1,1 1,-1 0,1 0,-1 0,1 0,0-1,0 0,0 0,1 0,0-6,-1 0,0-1,-1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1309 100,'1'-3,"-1"6,-1 0,0 0,-1 0,1 0,1 0,3-3,1-1,0 1,0-1,-1 1,0 0,-1 3,-2 0,-2 0,-1 0,0-1,0 1,-1-1,1 0,-1 0,0 0,0 0,0-1,1 0,0 0,1-4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838 219,'0'-4,"0"1,1 0,2 5,-2 1,-1 1,0 0,-1 0,0 0,0 1,-1-1,1-1,0 0,0 0,1-6,1 0,0-1,0 0,2-1,-1 1,1 0,0 1,0 0,0 2,0 0,0 2,-2 2,-1 0,-1 0,0 0,0 1,-1 0,0 0,1-1,-2 1,0-1,1 1,-1-2,0 1,0-2,0-2,2-2,0 0,1-1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839 231,'4'-3,"-1"1,0 2,0 0,0 1,0 0,0 1,0 0,0-1,0 0,0 0,-3 2,-3-2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863 242,'-3'1,"0"0,0 1,3 1,-1 0,1 0,0 0,1 0,2-4,0 0,0-1,0 0,0 1,-2 4,-2 0,0 1,-1-1,1 0,-1 1,1-1,0 0,2-6,0 0,0-1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876 227,'2'-3,"0"0,1 4,0 1,-2 1,-1 0,-1 0,0 0,-1 0,-1 1,0-1,1 0,5-3,0 1,-1 2,-1 1,0-1,-1 1,0 0,0-1,1 1,-1-1,0 0,2-6,-1 0,0-1,-1 1,2-2,-1 0,1 0,-1 0,1 1,-1 1,0-1,0 0,0 1,-1 0,0 0,-1 0,-1 6,1 0,0 0,1 1,-1-1,1 0,-1 0,2 0,2-5,0-1,0 0,0 1,0 1,0 1,0 2,-2 1,-1 0,-1 0,1 0,-1 0,-1 0,0 0,0 0,0 0,-1-1,0 0,0 0,-1-1,1-2,2-2,0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899 242,'3'-2,"0"3,-1 2,0 0,-1 0,1 0,-1 0,0 0,0 0,0 0,2 1,0-1,0 0,0-2,-2-4,-1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1016 225,'-1'-3,"0"0,0 0,-2 0,0 0,0 1,0 0,0 1,0 2,0 1,1 1,0 1,0 1,1-2,1 1,-1 0,-1 3,2-3,-1-1,1 1,0-1,0 1,1 0,2-2,0-1,1-3,-1 0,0-1,0-1,-1 1,0-1,-1 1,1-2,0 1,-1 0,0 1,0 0,0 6,-2 1,1 0,-1 0,1 0,0 0,0-1,1 0,1 0,1-2,0-3,-2-1,1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1022 224,'-1'-3,"3"6,1-1,0 0,0-1,0 0,1 1,1 1,-3 0,1 0,-1 1,0-1,-1 1,0 0,-1 0,-1-1,1 0,-2 0,0-6,1 0,1-1,-1-1,1 2,-1 0,1 0,0-1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1048 222,'1'-4,"-1"1,-1 6,0 1,0 0,-1 1,1-2,-2 2,2-2,-1 2,0 0,0-1,0-1,1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1065 224,'-1'3,"4"-3,0-1,0 0,0 1,0 0,0 0,0 0,0 1,-4 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1069 241,'-2'3,"1"0,2 0,2-2,0 0,0-1,0-1,0 1,0-1,0 0,0 0,1-1,-1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1292 127,'3'-3,"0"2,0 0,0 2,0 0,0 0,0 0,1 1,-1 0,0-1,0 0,0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1103 219,'-2'-3,"1"6,1 0,0 1,-1 0,1 1,0-1,0-1,0 1,0-1,1 0,0 0,2-1,0-5,0 0,-2 0,1 0,-1-1,1 1,-1-1,0 0,0 0,-1 0,1 1,-1 0,1 0,-2 6,0 0,1 0,0 0,-1 0,1 1,-1 0,1 0,0 0,0 1,0-1,0 1,0-1,0-1,0 0,0 0,-1 0,-2-2,0-1,0 0,-1-1,-1-1,0 1,2 0,0 0,0 0,-1 0,1 0,0 0,-1 0,0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817 188,'-3'1,"0"0,0-1,-2 1,2-1,0 0,6 1,1-1,1 1,-2-1,0 0,1 0,-1 0,1 1,0-1,0 0,0 0,1 0,-1 0,0 0,0 0,0 0,0 0,1-1,-1 1,0-1,1 1,-1-1,0 1,0-1,0 0,0 1,-1-1,0 0,1 1,1-1,-2 0,1 0,-1 1,0 0,0 0,-6 0,0 1,0-1,-1-1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804 300,'1'3,"2"-3,1-1,0 0,0 0,-1 0,0 1,1-1,0 0,-1 1,2-1,-1 0,0 1,0-1,1 0,-1 1,0-1,0 1,0-1,0 1,0-1,-1 1,0-1,0 1,0 0,0 0,2-1,-1 1,-1 1,0-1,0 1,-5 2,-1-3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1229 207,'-3'-1,"0"0,2 4,0 0,0 1,-1 1,1 0,1-2,-1 0,0 0,0 0,1 0,-1 0,0 0,1 0,-1 2,1-1,1-1,0 0,2-1,0-1,0-1,0-1,0 0,0-2,0 1,-1-1,0 0,-1-1,1 1,-1-1,-1 1,1 0,-1-1,0 1,0 0,0 0,-3 3,0 2,1 1,0 0,2 0,0 0,0 0,0 0,1 0,-1 0,1 0,0 0,1 0,0 0,1-2,0 0,0-2,1 0,-1-2,0 1,-1-1,0 0,-1-1,0 1,0-1,-1 0,-1 0,1 0,-1 1,-1 0,-1 1,0 1,0 2,-1 1,1 0,0 2,1-1,1 0,1 0,1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1286 229,'-2'-3,"-1"2,-1 1,0 2,1 0,0 1,1 0,-2 2,0 0,2-1,0-1,1 0,0 0,0 0,0 0,1 2,0-1,3 0,1-3,-1-1,2-2,-1 0,-1 0,1-2,0 0,-2 1,1-2,-1 0,-1 0,0 1,-1 0,0 1,-3 5,2 1,0 0,1 1,-1-1,1 1,-1 0,1 1,0-2,-1 1,1-1,0 0,0 0,-1 0,0 0,-1 0,-1 0,-1-1,1-2,-1 0,0 0,0-2,0 0,0-1,1 0,0-1,2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1308 204,'-3'1,"0"2,2 0,0 0,0 2,0-2,0 0,1 0,-1 0,0 0,1 0,-1 0,1 0,-1 0,1 0,0 2,1-1,0-1,2 0,0-1,0-1,1-2,-1-2,-1-1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1318 231,'-1'3,"-1"1,1 0,-1 0,0 0,1 0,-1-1,2 0,-1 0,4-4,-2-2,1 0,0-2,0 0,-1 2,0 0,4-5,-2 4,0 0,0 2,0 0,0 2,0 2,-2 1,0 1,-1 1,0-1,0 1,-1-2,0 1,1-1,-2 1,1 0,0-1,0 0,1 0,2-6,0-1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1365 210,'2'3,"-2"0,1 0,0 0,-1 1,0 0,-1 0,0 0,0 1,0-1,-1 0,1 0,0-1,-1 2,1-2,-1 2,0-2,1 0,0 0,0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997 281,'-3'3,"0"-1,0 0,7 0,-1-2,1 0,-1 0,2 0,-2 0,0 0,0 0,1 1,-1-1,1 0,-1 0,1 0,-1-1,1 1,-1 0,1 0,-1 0,1-1,-1 1,1 0,-1 0,0-1,0 1,0 0,0 0,2-1,-1 1,-1 0,0 0,0 0,0 1,-6-1,0-1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1233 280,'-6'3,"1"-1,2-2,6 2,1-2,0 1,0-1,1 0,2-1,-4 1,0 0,2-1,-2 1,0 0,0 0,2-1,-2 1,0 0,0-1,2 1,0-1,-1 1,0-1,0 1,-1-1,0 1,0 0,0-1,0 1,0-1,0 1,0 1,-5-4,-1 1,0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1323 133,'-3'2,"2"1,-1 0,0 0,-1 0,0-1,6-1,1 0,-1-1,0 2,-2 1,-2 0,-2-1,0 0,6 0,-2 1,-1 0,0 0,-2 0,-1-2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1105 172,'-3'-1,"0"1,0 0,6 1,1-2,0 1,0 0,-1-1,2 1,-2 0,0 0,2 0,-2 0,0 0,3 0,-3 0,0 0,1 0,-1 0,0 0,1 0,-1 0,0 0,0 0,0 0,3-1,-2 1,-1 0,1 0,-1 0,1 0,-1 0,0 1,-6 0,0-2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1104 172,'-3'0,"0"-1,0 0,6 2,1 0,0-1,-1 1,2-1,-2 0,2 0,-2 0,0 0,0 0,0 0,0 0,0 0,0-1,1 1,-1 0,0 0,1 0,-1 0,1 0,-1 0,1 0,-1 0,0 0,0 0,0 0,0 0,0 0,1 0,1 0,-2 1,1-1,-1 1,0-1,0 1,-6 0,-1-2,1 1,0-1,0 1,0-1,0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1104 174,'-2'-3,"5"2,0 2,0-1,2 0,-2 0,0 0,1 0,-1 0,1 0,-1 0,1 0,0 0,0-1,1 1,-1 0,1-1,-1 1,0-1,1 1,-1 0,-1-1,1 1,-1-1,0 1,0 0,0 0,2-1,-1 2,-1-1,0 0,0 1,-1 2,-5-2,0 0,0 0,0-2,0 1,0-1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1213 284,'3'1,"1"-1,-1 1,0-1,0 0,0-1,0 1,0-1,1 1,0-1,1 1,0-1,-2 0,0 1,0-1,2 1,-2-1,0 1,2-1,-1 1,0 0,-1 0,0 0,0 1,0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1204 279,'-3'2,"8"-1,-2-1,1-1,0 1,-1 0,0-1,0 1,0 0,0 0,0 0,0-1,1 1,-1 0,0 0,1 0,-1 0,0 0,1 0,-1 0,0 0,0 0,0 1,0-1,2 0,-2 0,0 0,2 1,-2-1,2 0,-2 0,1 0,-1 0,1 0,0 0,-1 0,0 0,0 0,0 0,-6-1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1244 281,'-2'3,"6"-2,-1-1,2 1,0-1,-2 0,0 0,0 0,0-1,0 1,0 0,2-1,-2 1,0 0,2-1,0 1,-1 0,-1-1,0 2,0-1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879 189,'-3'1,"6"-1,0 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0"/>
    </inkml:brush>
  </inkml:definitions>
  <inkml:trace contextRef="#ctx0" brushRef="#br0">881 311,'0'3,"-1"0,1 0,-3-2,0-1,0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430 998,'2'3,"1"-3,0 0,0-1,1 1,1-1,-1 0,0 0,-1 0,0 0,0 0,0 1,1 0,-1 0,0 0,0 0,0 0,0 0,0 1,-6-1,0-2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590 998,'3'2,"0"-1,0-1,0 0,0 0,1 0,-1 0,0-1,0 1,0-1,0 1,0-1,0 1,0 0,0-1,0 1,0 0,0 0,0 0,0 0,0 0,0 1,0-1,0 1,0 0,0-1,0 1,0-1,0 0,0 0,0 1,0-1,0 0,0 0,0 1,0-1,0 0,0 0,0 0,0 1,0-1,0 0,0 0,0 0,1 0,-1 0,0 0,0 0,0 1,0-1,0 0,0 0,0 0,0 0,0 0,0 0,0 1,0-1,0 1,0-1,0 1,0-1,0 0,0 0,0 0,0 0,0-1,0 1,0 0,0 0,0 0,0 0,0-1,0 1,0 0,0-1,0 1,0 0,0 0,0-1,0 1,0 0,0 0,0-1,0 1,0 0,0 0,0 0,0 0,0-1,0 1,0 0,0 0,0 0,0 0,0 0,0 0,0 0,0-1,0 1,0 0,0 0,0 0,0 0,0 0,0 0,0 0,0-1,0 1,0 0,0 0,0 0,0 0,0 0,0-1,0 1,0 0,0 0,0 0,0-1,0 1,0 0,0-1,0 1,0 0,0 0,0 0,0-1,0 1,0 0,0 0,0 0,0-1,0 1,0 0,0 0,0 0,0 0,0-1,0 1,0 0,0 0,0 0,0 0,0 0,0 0,0 0,0 0,0 0,0 0,1 0,-1 0,0 0,0 0,0 0,0 0,0 0,1 0,-1 0,0 0,1 0,-1 0,0 0,1 0,-1 0,0 0,1 0,-1 0,0 0,1 0,0 0,-1-1,1 1,-1 0,0 0,1-1,-1 1,1 0,0 0,0 0,0 0,0 0,-1 0,0 0,1 0,0 0,-1 0,0 0,0 0,0 0,0 0,0 0,0-1,0 1,0 0,0 0,0 0,0 0,1 0,-1 0,0 0,0 0,0 0,0 0,0 0,0 0,0-1,0 1,0 0,0 0,0-1,0 1,0 0,0 0,0 0,1 0,-1-1,0 1,0 0,0 0,0 0,0-1,0 1,0 0,0 0,0 0,0 0,0 0,0 0,0 0,0 0,0 0,0 0,0 0,0 0,0 0,0 0,0 0,0 0,0-1,0 0,0 0,0 1,0 0,0 0,0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1343 118,'3'-1,"0"0,0 1,0-1,0 1,-2 3,-1 0,-2 1,-1-1,0 1,0-1,0 1,1-1,1 0,4-3,-1 3,-1 0,0 1,-1-1,-1 0,1 0,0 0,-1 0,1 0,3-5,-1-1,0-1,0 0,0 1,-1 0,0 0,1 0,-1 0,1-1,-1 1,1 0,-1-1,1 1,-1 0,0 0,1 0,1-2,-1 2,0 0,-5 5,1 1,0 0,-1 0,1 0,-1 0,2 0,0 0,4-4,0 0,0-1,0 0,1 0,-1 1,0-1,0 1,0 0,0 1,-2 3,-1 0,0 1,-1-1,0 0,0 0,0 0,0 1,-1-1,0 1,-1-1,0 0,0-2,0 1,-1-1,0-1,0 1,1-2,0 0,0-2,3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130 412,'-1'3,"1"0,-1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1261 505,'-2'-3,"2"6,0 0,1 1,-1-1,0 0,0 0,1 0,-1 0,0 0,0 0,2-6,-1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1274 490,'1'3,"0"0,0 0,0 1,0-1,0 0,-1 3,1-2,-1-1,0 1,0-1,0 0,1 0,1-6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1289 504,'0'3,"1"1,-1-1,1 1,0-1,0 1,0-1,0 0,2-2,0-2,0-2,-1 0,0 0,-1-1,1 1,-2-1,0 1,-1 0,0 0,0 0,-1 0,-1 1,0 2,0 1,-1 2,1 0,0 0,1 0,1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1351 344,'1'3,"-1"0,0 0,0 0,0 1,0 0,0 0,0 0,-1-1,1 1,-1-1,1 0,0 0,3-6,-2 0,0-1,0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1367 353,'1'4,"-1"0,0-1,1 1,-1-1,0 0,1 0,2-1,1-3,-1-2,-1 0,-1 0,1 0,-1-1,-1 1,0-1,-1 1,0 0,-1 0,-1 0,0 3,0 1,0 2,0 1,0-1,2 0,4-3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1388 353,'0'3,"-1"0,1 1,0 0,-1-1,2 0,-1 0,3-1,0-3,-1-2,0-1,0 1,-1 0,0 0,-1 0,0 0,-1 0,-1 0,-1 0,0 2,0 1,0 1,0 0,0 2,3 0,3-1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1404 352,'3'4,"-2"0,0 2,0-2,-1-1,1 0,0 0,2-3,0-3,-1 0,-1-1,1 0,-2 0,1 0,-2 0,1 1,-2 0,0 0,-1 2,-1 2,0 1,0 0,1 0,0 1,1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1003 713,'2'0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1005 707,'1'3,"2"-1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761 169,'-2'-3,"5"3,0 0,1-1,-1 0,0 0,0 1,0 1,-2 2,-1 0,1 0,-1 0,1 0,-1 0,1 0,-1 0,1 0,-1 0,1 0,0 0,0 0,-4-5,0-1,1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1359 135,'3'-3,"0"2,0 2,0 3,0 0,-1-1,1 0,0 1,0-2,1 1,0-1,-1-1,0 0,0-1,0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985 891,'3'1,"0"-1,0 0,1-2,-1 2,1-1,0-1,0 1,-1 1,1-1,0 1,1 0,-1-1,0 1,0 0,-1-1,3 0,-2 1,-1-1,1 0,-1 1,1-1,-1 1,1-1,-1 1,1-1,-1 1,1 0,1-1,-1 1,0-1,-1 1,1 0,-1 0,1-1,-1 1,2 0,0-1,-1 1,-1 0,2-1,0 1,-1-1,-1 1,2 0,0-1,0 1,-1 0,-1 0,2 0,-1 0,-1 0,1 1,1-1,-1 0,0 1,-1-1,1 0,0 0,-1 0,1 1,0-1,0 0,0-1,0 1,0 0,-1 0,1 0,-1 0,1 0,0 0,-1 0,1 0,-1 0,0 0,1 0,-1 0,0 0,0 0,0-1,0 1,0 1,0-1,0 0,0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1311 862,'0'3,"-1"0,-1 0,-1-3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166 353,'0'-3,"0"0,0 6,0 0,0 0,1 0,-1 1,0-1,0 0,0 0,0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1421 960,'-2'-3,"0"0,5 3,-2 4,-1 0,0 0,1 0,-1-1,0 1,1-1,-1 1,1-1,-1 1,1-1,0 0,1 0,1-1,0-3,0-4,-1 2,-1 0,0-1,0 1,0-1,0 1,0-1,-1 0,1 0,-1 1,0 0,1 0,-1 0,1 0,-1 0,1 0,-3 7,2 0,0-1,1 0,-1 0,1 0,-1 0,1 1,0-1,0 0,-1 1,1-1,0 0,0 0,0 0,0 0,0 0,0 0,-1 0,1 0,-1 0,0 0,-1 0,-2 0,1 0,-1-2,0 1,0-2,0 0,-1-1,1-2,0-1,2-1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1465 956,'-3'0,"6"1,0 0,0-1,0 0,0-1,0 0,0 0,0 0,-2 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1475 980,'-3'2,"6"-3,0-1,0 1,0-1,0 1,0 1,0 0,-4-3,-1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1519 948,'-3'0,"0"1,5 2,1-2,0-1,0 0,0 0,0-1,1 1,-1 0,0 1,0 0,0 1,0 0,0 0,-1 1,-1 0,0 0,-1 0,0 0,-1 0,1 0,-1 0,-2-3,0-3,1-1,0 1,1-1,-1-1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1538 950,'0'-4,"1"1,0 0,-1 0,-2 6,1 0,0 1,0 0,0-1,-1 2,1-2,0 0,0 0,1 0,-2 2,1-1,1 0,0 0,0-1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990 984,'-1'-3,"0"6,2 0,0 0,-1 1,1 0,-1-1,0 2,0-1,0-1,0 1,0 0,0 3,0-3,0 0,-1-1,1 0,0 0,0 0,0 1,1-1,-2-6,1-2,0 0,0 2,0-2,0 2,1-2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988 982,'-3'1,"1"2,0 0,0 2,0-2,0 0,-1 1,0-3,0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1418 156,'-1'-3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976 994,'3'-2,"0"1,0 1,0 1,0 0,0 0,0 0,0 1,0 0,0 0,-6-2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1565 948,'-3'-1,"6"-1,0 0,0 1,0-2,0 1,0 1,0-1,0 1,0-1,0 0,0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1580 921,'-3'-2,"2"5,3 0,0 2,-1-1,0-1,0 1,-1 0,1 0,0 0,0-1,-1 1,1-1,1 0,0 1,0-1,-5-5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1624 910,'-2'-3,"0"7,3 0,-1-1,0 1,1 0,-1 0,1 0,-1 0,1-1,0 0,-1 0,2 0,0 0,1-1,0-1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1635 917,'-3'-1,"0"2,0-1,6 0,0-1,0 1,0 0,1 0,-1 1,0-1,0 0,0 1,0 0,0 1,-1 1,-1 0,0 0,-1 0,0 0,0 0,-1 0,1 0,0 0,-3-1,0-3,2-2,0-1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1657 905,'-1'-3,"-2"5,2 2,0-1,-1 1,1 0,0-1,0 2,0-1,0 1,0-2,0 1,1-1,0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1696 896,'-2'3,"2"0,0 0,-1 0,1 0,-1 0,0 0,0 0,0 0,0 0,-2 0,0-1,2-5,3 0,-1 0,1 0,-1 0,1-1,0 1,-1 0,0 0,0 0,-1-1,0 1,0 0,0 0,-1 0,-1 0,-1 1,0 1,-1 1,1 1,0 0,1 2,2 0,-1 0,2 1,-1-1,1 0,0 0,1 0,0 0,1 1,0-2,0 1,0-2,0 0,0 1,0-1,0 0,0 1,0-1,-1 2,-4-6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1713 901,'-3'0,"0"0,6 0,0 0,0-1,0 0,0 0,0 0,0 0,0 0,0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1733 883,'-3'-1,"6"-1,0 1,0 2,0-1,0 1,0 0,0 0,-1 2,0 0,-1 0,0 0,-1 0,0 0,0 0,-2 0,-1 0,0-3,2-3,1-1,1-1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1754 869,'1'-4,"-4"5,2 2,-2 2,1-1,0-1,1 0,-2 1,1 0,0 1,1-1,0-1,1 1,0 0,0-1,1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881 190,'-3'0,"4"3,-1 0,2 0,1-1,0-1,0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1774 868,'-2'-3,"5"4,0 2,-2 0,0 1,-1 0,1-1,-1 2,-1-1,1-1,0 1,-1-1,1 0,-1 1,0-1,0 0,0 0,-1 0,-1-1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1186 746,'3'0,"0"0,0 0,0-1,0 0,0 0,0 0,0 1,0-1,0 0,0 0,0 1,0 0,0 0,-1 3,-1 0,0 0,-1 0,0 1,0-1,-1 0,1 0,0 1,0-1,0 1,1 0,-1 0,1 0,-1 0,1-1,0 1,-1-1,1 0,0 0,0 2,0-1,-1-1,-3-2,0-2,0-1,-1 1,0-1,-1 0,1 0,1 1,-1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1162 768,'3'1,"0"-1,0 0,0 0,0 0,1 0,0 1,0-1,0 1,-1 0,0 0,0 1,0 0,0 2,-1 0,-2 0,-1-1,0 0,-1 0,1 0,-2-1,1-5,1 0,0-1,0-1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1196 763,'1'-6,"-3"9,1 1,-1 1,0-2,1 0,-1 0,1 0,-1 1,0-1,1 0,-1 0,0 0,1 0,-2 2,2-2,-1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940 778,'-4'1,"5"-4,2 2,0 0,0 1,1 0,0 1,0 0,-1 2,0 0,-2 0,0 0,0 1,-1-1,1 3,-2-2,1-1,0 0,-1 0,1 0,-3-7,2 1,0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959 762,'-3'1,"1"2,1 0,-1 1,1-1,-2 4,2-4,-1 2,1-1,0 0,1-1,0 0,2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980 794,'3'1,"0"-2,0-1,1 0,-1 1,0 0,0 0,0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1005 761,'-2'-3,"2"6,1 1,-1-1,1 0,-1 0,1 0,-1 0,1 1,-1-1,1 1,-1-1,1 1,0 1,1-2,1-1,0 0,0-1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1019 780,'-5'-1,"2"0,6-1,0 2,1 0,0 0,0 1,-1-1,0 1,1 1,-1 0,-1 1,-1 0,-1 0,-1 1,0-1,1 0,-2 0,1 0,-2-1,2-5,0 0,0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1034 766,'-1'3,"0"0,0 0,0 1,-1-1,1 1,-1 0,1 0,0-1,0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835 262,'-3'1,"6"1,0-2,0-1,0 0,0 1,0-1,0-1,0 2,0-1,0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1045 777,'-2'3,"5"-3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1066 757,'-2'-3,"1"0,2 6,-1 0,1 0,-1 0,0 1,0-1,0 1,0-1,0 0,0 0,0 1,-1-1,0 1,1-1,-2 0,0 0,-2-2,1-2,0-1,0 0,2-1,0 0,1 0,1-1,1 1,0-1,0-1,0 2,0-1,-2 1,1 0,-1 0,-1-1,0 1,-1 0,-1 1,0 1,0 1,0 2,0 0,1 1,1 0,2 0,0 0,2 0,0 0,0-1,2 1,-1-1,0 1,0-1,-1 1,2 0,-2 0,0-1,-1 1,0 0,-3-6,0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1083 773,'-3'-1,"0"1,6-1,0 1,0-1,1 0,-1 1,0-1,0 0,0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1098 756,'3'-1,"0"1,0 1,0 1,0-1,1 3,-2-1,-1 0,-1 0,0 0,-1 1,0-1,0 0,1 0,-2 0,0-6,0-2,1 1,1 1,-1-2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1109 751,'1'-4,"-1"1,0 6,-1 0,0 0,0 0,0 2,-1-1,0 1,1-1,-1 0,1 0,0-1,0 1,2-1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747,'-3'-3,"1"0,2 0,3 2,0 3,0 1,-1 1,0-1,-1 0,-1 1,1 0,-1 0,0 0,0 0,-1 0,0 1,0-1,0-1,0 1,0-1,0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1131 767,'-1'3,"3"-6,0 0,1 0,1 1,0-1,1 1,-2 0,0 1,0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1148 740,'-1'3,"2"0,-1 0,0 1,1 0,-1 0,0 0,1 0,0-1,0 1,0-1,2-2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1162 727,'2'3,"-1"0,0 1,-1 0,0 0,0-1,0 1,0-1,0 0,0 2,0 0,0-1,1 1,-1-1,1-1,-1 1,1 0,-1-1,0 0,-1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934 755,'-3'-1,"3"5,2 0,-1 1,1 1,-2-3,1 1,-1-1,1 1,-1 0,0 0,0 0,0 0,1-1,-1 1,0 2,1-2,0 0,1-1,2-1,0-2,-1 0,0 0,2-1,-1 0,-1 0,0 0,0 0,1 0,-1-1,1 0,-2-1,-1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834 282,'-3'3,"1"0,0 0,2 0,2 0,1-5,0 0,0 1,0-1,0 2,0 2,-3 1,-2 0,0 0,0 0,-1 0,1 0,0-6,2 0,0 0,0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949 756,'-6'-3,"2"1,1 0,0-1,3 0,4 0,-1 3,1-1,0 1,0 0,0 1,0-1,0 1,0 0,-1-1,1 0,-1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1177 792,'3'1,"-3"2,0 0,-1 0,0 0,-1 0,0 3,1-3,0 0,-1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ignorePressure" value="0"/>
    </inkml:brush>
  </inkml:definitions>
  <inkml:trace contextRef="#ctx0" brushRef="#br0">262 360,'0'-3,"-1"0,-1 0,-1 3,0 0,0 2,0 1,0 0,1 0,-1-1,1 1,0 0,0 0,0 0,0 1,0-1,0 1,0 0,1 1,0-1,0-1,1 1,1 0,1-1,1-1,0 0,0 1,1-2,-1 1,0-1,1 1,-1-1,0-1,0-1,1 0,0-1,0-1,0 0,-2 0,1-1,0 1,-2 0,1 0,-1 0,1 0,-1 0,0 0,0 0,-1 0,1 0,-1 0,0 0,0 0,0 0,0 0,-1 0,-2 0,0 0,0 0,0 1,0 0,0 0,0 0,0 2,0-1,0 1,0 0,0 1,0 0,2 2,0 0,1 0,1 1,-1-1,1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ignorePressure" value="0"/>
    </inkml:brush>
  </inkml:definitions>
  <inkml:trace contextRef="#ctx0" brushRef="#br0">1025 650,'-5'2,"1"-1,1-2,2-2,1 0,1-1,-1 1,2 0,-1-1,1 0,0 0,-1 1,2-2,0-1,0 1,-1 2,-1 0,1 0,2-2,-2 2,2-2,-3 2,3-2,-2 2,2-2,0 0,1 1,-1-1,1 1,-1 0,1-1,0 1,0-1,-2 3,0-1,0 1,0-1,3-2,2 0,-4 2,-1 1,1-1,0 0,0 1,0-1,0 0,0 0,0 0,0 1,5-4,-5 4,-1-1,5-2,-4 3,-1 0,0 0,1 0,-1 0,0 0,3-1,-3 1,0 0,0 0,0 0,3-1,-3 1,0 0,0 0,0 0,4-2,-4 2,1 0,2-1,-2 1,-1 0,0 1,1-1,-1 1,0-1,0 1,4-2,-4 1,2 1,-1-1,0 0,0 1,2 0,-3 0,0 0,0 0,0 0,2 0,-1 0,-1 1,0-1,0 1,0 0,0 0,0 0,0 0,0 0,0-1,0 1,0 0,0 0,0-1,0 1,0-1,0 1,0 0,-6 1,0 0,0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870 181,'-3'-1,"6"1,1 0,-1 0,0 1,1-1,-1 1,0 0,0 0,1 1,-1 0,0 0,0 1,-1 0,0 0,0 1,-2-1,1 1,-2-1,1 0,-1 0,0 0,-1 0,0 0,0 0,0 0,-1-1,0 0,2-5,1 0,-1-1,1 0,0 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906 182,'1'-3,"-1"0,-3 4,0 2,0 1,0 0,0 1,0 0,0 0,0 0,0-1,2-1,-2 1,2 0,-1-1,2 0,-1 0,4-1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993 171,'-1'3,"1"0,0 1,-1 0,0-1,0 0,0 1,-1 0,-1 0,0 1,0-1,-1 1,1-1,-2 1,3-2,-1 0,2 0,2-6,1 0,-1 0,1-1,0 1,0 0,-1 0,1 0,0 0,0 0,0 0,0-1,0 1,0 0,-1 0,1 0,-1 0,1-1,-1 1,0 0,-1 0,0 0,-1 0,-1 0,-1 1,0 0,0 2,0-1,-1 1,1 1,0-1,0 2,0-1,0 2,1 0,1 0,0 0,1 0,0 0,0 0,1 0,-1 0,2 0,-1 0,1 0,1 0,-1 0,1-1,0 1,0-1,0 1,0 0,0-1,0 1,-1 0,1 0,-1 0,0 0,-1 0,0 0,1-6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1040 187,'-3'1,"6"2,0-3,0 0,0-1,0 1,0 0,0-1,0 1,0-1,0 1,0-1,0 1,0-1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1084 183,'-2'-3,"5"1,0 1,0 2,0-1,1 1,-1 0,0-1,0 2,0-1,0 2,0-1,-1 1,0 0,-1 0,0 0,-1 1,1-1,-1 0,0 0,-1 0,0 0,-1 0,0 0,-1-1,1 1,-1-5,3-1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1122 178,'0'-4,"-1"0,-2 5,1 3,-1-1,0 1,0 0,-1 0,0 0,0 0,0-1,0 0,1 0,0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843 277,'3'-3,"0"1,0 0,0 3,-1 2,-1 0,0 0,-1 1,1 0,-1 0,0-1,0 1,0-1,0 1,0-1,-1 1,1-1,0 1,1-1,-1 0,0 0,-2-6,1-1,0 1,0-2,1 1,-1 1,1-2,0 1,1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1201 187,'-3'1,"0"-1,0 1,0 0,6 1,0-2,0 1,1-1,0 1,-1-1,1 0,0 0,0 0,0 0,0 0,-1 0,0-1,0 1,0-1,0 1,0-1,0 0,0-1,-4-1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1237 171,'-3'-2,"6"3,0 2,0-1,0 1,0-2,1 2,-1-1,0 0,0 1,-3 0,-2 0,-1 0,0-1,0 1,-1 0,1-1,0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1364 156,'-3'-2,"1"6,2-1,-1 1,1-1,-1 0,0 2,0-2,0 1,0-1,1 0,-1 0,0 0,0 2,0-2,0 1,1-1,0 0,0 0,1 0,2 0,0-2,0-1,0-1,0-1,0-1,0 0,-1 0,1-1,-1 0,0 0,0-1,0 1,-1-1,0 1,0 1,-1 0,0 0,-3 1,0 3,1 2,0 1,0 0,1-1,-1 2,1-2,-1 2,1 0,0-1,1-1,0 0,2 0,1-1,0-2,0 0,1-2,0-1,-2 0,2-1,-2 0,0 0,0 0,-1 0,0-1,-1 1,0 0,0 0,-1 1,0 0,-1 0,-1 2,0 1,0 1,1 2,5-2,0 0,0 0,0 1,0 1,-2 0,1 0,-2 1,1-1,-1 1,0-1,-1 1,1-1,0 1,0 0,0 0,0-1,1 0,2 0,0-3,0 0,1-2,-1-1,0 0,0 0,0-1,0 0,-1 0,1-1,0 0,-1 1,-1 1,1-1,0 0,-1 0,0 1,-2 0,-2 3,0 2,1 1,0 0,1 0,0 1,0-1,-1 1,1-1,1 1,-1 0,1-1,0 0,1 0,1 0,0 0,1-2,0 0,0-1,1-1,-1-1,2-1,-3 0,1 0,0 0,-1-1,1 1,-1-1,0 1,0-1,-1 1,0 0,0 0,-1 0,-1 0,-1 0,-1 0,0 2,0 0,0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1475 172,'2'0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636 375,'-3'0,"6"-1,0 1,0 0,0 0,0 0,0 0,0-1,0 1,0 0,0 0,0-1,0 2,0-1,0 0,0 0,0 0,0 0,0 0,0-1,0 1,-6-2,0 1,3-2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1432 376,'-3'-1,"2"-2,4 2,0 1,0-1,0 0,0 0,1 0,0 0,-1 0,1 0,-1 0,0 0,0 1,0 0,0 0,0 0,0 0,0 1,0-1,0 1,0 0,-6-2,0 0,0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712 88,'-1'-3,"-1"0,0 6,2 1,0 0,-1 1,1-2,-1 2,1-2,-1 0,1 0,-1 0,1 0,-1 2,1-2,-1 1,1 0,0-1,0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90,'0'3,"0"0,0 0,-1 0,1 1,-1 0,-1 1,0 0,0 0,-1 0,0 0,0-1,0 0,-1 0,1-1,0 0,0-2,2-4,2 0,0 0,2-1,0 1,0 0,0 1,0-1,0 0,0 0,-1 0,1 0,-1 0,1 0,-2 0,1 0,-1 0,0-1,-1 1,-1-1,1 0,-2 1,0 0,0 0,-1 1,0 1,0 1,0 0,0 2,0 0,0 0,0 1,1 1,1-1,1 1,0-1,0 1,2-1,0 0,0 0,1 0,0-1,1 1,-1 0,0-1,0 1,-1 0,1 0,0 0,-2 0,0 0,-1 0,-2 0,-1-1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90,'-1'-3,"1"0,0 6,0 0,1 1,-1-1,0 2,0-1,0 0,0-1,0 1,0 0,-1 0,1-1,0 0,1 0,2-3,0-1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859 108,'-3'1,"6"1,0-2,0 0,0 0,0 0,0-1,0 1,0 0,0-1,0 1,0-1,0 1,0 0,0-1,0 0,-1-2,-2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861 280,'3'-1,"0"1,-1 3,-1 0,0 0,0 0,-1 1,0 0,0-1,0 0,-1 0,1 0,3-4,-1-2,-1 0,1-1,0-2,0 1,-1 1,0 1,0-1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89,'3'0,"0"1,0 0,0 1,0 1,-1 0,-1 0,-2 0,0 0,-2-2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900 110,'-2'3,"0"0,0 1,0-1,0 0,1 0,-1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930 84,'1'-3,"0"6,0 1,-1-1,1 0,-1 2,1-1,-1-1,0 1,0-1,1 2,-1 0,0-1,0-1,1 2,-2 0,1 0,-1-1,1 0,-2-1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600 609,'-3'0,"7"2,-1-2,0 0,0-1,0 1,0-1,0 1,0 0,0-1,0 1,0-1,0 1,0 0,0 0,0 0,0 0,0 1,0-1,0 0,0 0,1 0,-1 1,0-1,0 0,0 1,0-1,0 0,0 0,0 0,0 0,0 1,0-1,0 1,0-1,0 0,0 0,0 0,0-1,0 1,0-1,0 1,0 0,0-2,-2-1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1392 606,'3'-1,"0"2,0-1,0 1,0-1,0 1,0-1,0 0,0 0,0 0,0 0,0 0,0 0,0-1,0 1,0-1,0 1,0 0,0 0,0 0,0-1,0 1,0 0,0 0,0 0,0 0,0 0,0 0,0 0,0 0,0 0,0 0,0 0,0 0,0-1,0 1,0-1,0 1,0 0,0 0,0 0,0 0,0 0,0 0,0 0,0 0,0 0,0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699 543,'0'-3,"2"6,-1 0,-1 0,0 0,0 0,0 0,0 0,1 0,0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690 562,'3'-2,"-1"5,0 0,-1 0,0 0,1 0,1-5,-2-1,0 0,1 0,-1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1488 547,'0'-3,"2"6,-2 0,0 0,0 0,0 0,0 0,0 0,0 0,1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1481 562,'-2'-3,"5"3,-1 3,-1 0,0 0,0 0,1 0,1-5,-2-1,1 0,-1 0,0 0,1 0,0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1160 87,'0'-3,"1"0,-1 0,-2 6,1 0,-1 1,1-1,0 1,-1 0,0 0,1-1,-1 1,0 0,1 0,-1-1,0 0,1 0,0 0,-2-3,0-2,2-2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891 269,'2'-3,"1"1,-3 5,-1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1124 96,'3'1,"0"1,0-1,0 1,0 0,0-1,0 1,-1 1,1-1,0 1,0 0,0-1,0 0,0 0,-5-5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1236 71,'-2'3,"1"0,0 0,-1 0,1 0,-1 0,1 0,-1 0,1 0,-2 0,1 0,-1 0,0 0,0 0,0 0,0-1,0 0,0-2,1-3,0 0,2 0,-1 0,1 0,1 0,1 0,0 0,0 0,0 0,0 0,0 0,1 0,-1 0,0 0,0 0,-1 0,0 0,0 0,-2 0,-1 0,-1 2,0 0,0 0,0 1,0 1,0 2,1 0,0 0,1 0,1 0,-1 0,2 0,-1 0,2 0,0 0,1-1,0 1,0-1,0 0,0 1,0-2,0 0,0 1,0-1,0 1,0 0,0 0,0 0,-1 1,-3-6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1263 83,'3'2,"0"-2,0 0,0-1,0 1,0-1,1 1,-1-1,0 0,0-2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1302 59,'-3'1,"0"0,6 1,0-1,0-1,1 1,-1 0,0 0,0 0,0 0,0 1,0 0,-1 1,0 0,-1 0,0 0,-1 1,0-1,-1 0,0 0,1 0,-2 0,0 0,-1-2,0-1,0-3,2 0,0-1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1330 53,'-3'-2,"1"5,0 0,-1 1,0-1,0 1,0 0,0 0,2-1,-2 1,0 0,1 0,0 0,1-1,0 2,0-2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1249 64,'2'3,"-1"1,0-1,-1 1,0 1,0-1,1-1,-1 1,0-1,1 1,1 0,0 0,0-1,3 1,-2-2,1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1362 46,'-2'-3,"5"6,-1 1,-1-1,-1 0,1 1,-1 0,-1 0,1-1,-1 1,0-1,0 1,-1 0,1 0,0-1,0 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1406 62,'-3'0,"0"0,6 1,0 0,0-1,0 0,0 1,1-2,0 1,-1-1,0 0,1 0,-1 0,0 0,0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1396 94,'-2'3,"5"-2,0 0,0 0,0 0,1 0,0-1,-1 0,0 0,0 0,0 0,0-1,0 1,1-1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1464 57,'-3'0,"0"-2,6 0,0 1,0 0,0 1,0 0,0 1,0-1,0 1,0 0,0 1,-1 1,0 0,-1 0,-2 0,1 1,-2-1,0 1,-1-1,1 0,-1 0,1 0,-1 1,0-2,0 1,0 0,0-1,6-2,0-1,0 0,0 0,0 0,0-1,0 1,0 0,0 0,0 0,0 0,1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913 268,'1'3,"-1"0,0 0,-1 0,-1 0,0 0,0 0,0 0,-1-1,0-1,0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1513 18,'0'4,"0"-1,0 1,0 3,0-3,-1 0,1-1,-1 1,0 0,1-1,0 0,-1 0,2 0,-1 0,2-6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1545 37,'-3'0,"0"1,0 1,0-1,0 0,0 0,-1 1,0-1,7-1,0-1,0 1,0 1,-1 2,-1 0,1 0,0 0,1 0,0-2,0 0,0-1,1-1,-1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162 271,'-3'0,"6"-1,1 0,0 1,0 0,-1 0,1 0,0 1,0-1,-1 0,1 0,1 1,-1-1,-1 0,1 0,0 0,0 0,-1 0,0 1,0-1,0 0,0 0,-6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256 265,'3'1,"0"0,0-1,0 0,1-1,0 1,0-1,-1 1,0-1,0 0,0 1,0 0,0 0,0-1,0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270 275,'-3'0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265 272,'2'0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763 733,'-1'3,"4"-2,0-1,0 1,1 0,-1-1,1 1,-1-1,1 0,0 1,0-1,0-1,1 1,-2-1,1 0,-1 0,0 1,0-1,0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786 1041,'3'-1,"0"2,1-1,1 1,0-1,-2 0,0 0,0 0,0 0,0 0,0 0,0-1,0 1,0 0,0 0,0 0,2 0,-1 0,0 0,-1 1,0-1,0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845 319,'-3'2,"0"-1,0 0,6 0,0-1,0 0,1 0,-1 1,1-1,0 1,0 0,0 1,0-1,0 1,0 0,-1 1,0-1,0 1,-1 0,-1 0,0 0,0 1,0-1,-2 0,1 0,-1 0,0 0,-1 0,0 0,-1-1,-1 0,0 0,1-2,-1-2,1-1,2 0,1 0,-1-1,1 1,1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875 326,'2'-3,"-2"0,-3 5,0 2,0 0,-1 0,2-1,-2 2,0 0,0-1,3-1,-2 0,1 1,0-1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904 289,'3'2,"-1"1,1-1,0 0,0 0,0-2,0 1,0-1,0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876 301,'-1'4,"0"-1,2-6,0-1,0 0,-1 0,1 0,-1 1,0 0,0-2,0 1,0 1,0 0,-1-1,1 1,0 0,0 0,0 0,0 0,0 0,0-2,0 1,0 0,0 1,1 0,-1-1,0 0,0 1,-1 0,1 0,0 0,-1 0,0 0,0 6,-1 0,1 0,-1 0,0 1,-1-1,1 1,-1-1,1 0,-1 0,-1 0,1-1,-1 1,1 0,4-6,1 0,1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870 206,'3'0,"0"3,-1 0,1 0,-2 0,2 0,-1 1,1-2,-1 1,1-1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843 145,'-1'3,"1"0,-1 0,1 1,-1 0,0 0,0 0,1 0,-1-1,1 0,1 0,2-4,0-1,-1-1,0 0,-1 0,1 0,0 0,0 0,0-1,0 1,0 0,-1 0,1 0,0 0,-4 6,2 0,-1 0,0 0,1 0,0 0,-1 0,1 0,0 0,0 0,0 0,-1 0,1 1,0-1,0 0,-1 0,1 0,-1 0,-1 0,-1 0,0-2,0 1,0-2,-1 1,0-1,0 1,0-1,0 0,0 0,1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124,'-3'1,"6"0,0 0,0-1,0 1,0-1,0 0,0 0,0 0,0 0,0-1,0 1,-2 3,-1 0,-1 0,1 1,-1-1,1 0,-1 1,0 0,0 0,0 0,1-1,-1 1,0 1,0-1,0 0,0-1,1 0,-1 0,1 0,0 0,0-6,1 0,0 0,1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1475 107,'0'-3,"0"6,-1 1,0 0,0 0,0-1,-1 2,0-2,1 0,-1 2,0-2,1 1,0-1,0 0,0 0,2 0,0 0,2-1,0-3,0 0,0-1,0-1,-1 0,0 0,0 0,0-1,0 0,0 0,0 1,0 0,-3 6,-1 1,0 0,0 0,0 0,1 0,0-1,2 0,2-1,1-2,-1 0,0-2,0 1,1-2,-1 1,0-1,0-1,-1 1,-1-1,0 1,0-1,-1 1,0-1,-2 1,-2 1,0 2,1 1,0-1,0 1,0 1,1 1,5-1,0-2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1513 122,'2'3,"-2"0,-1 0,0 0,0 1,0 0,0-1,1 0,-1 0,2 0,1 0,1-2,0-2,0 0,1-2,-1-1,0 1,0 0,-1-1,1 0,-1 0,0 1,1 0,-4 6,-1 1,0 0,0 0,0 0,1-1,-1 1,0 0,1-1,1 0,0 0,2 0,1-2,1-2,-1 0,0 0,0-2,1 1,-1-1,0-1,0 1,-1-1,0 0,-1 0,1 0,-3 1,-2 1,0 1,0 1,0 0,0 1,0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1591 129,'-3'-2,"6"4,0-1,0 0,0-1,0 1,0 0,0-1,0 1,0 0,0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1585 155,'-3'2,"6"-1,0-1,0 0,0-1,0 1,0-1,0 0,0 1,0-1,0 1,0 0,0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1657 111,'0'-3,"0"0,-2 6,1 0,1 0,-1 1,1-1,0 0,-1 0,1 0,-1 0,0 0,1 0,-2 2,2-2,-1 0,0 2,0 0,0 0,-1-1,2-1,-2 1,1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1328 244,'1'-3,"0"0,0 0,-3 6,-1 1,1 0,-1 1,2-2,-1 0,0 0,0 0,1 0,-1 1,0-1,1 0,-1 1,1-1,0 0,-1 2,1-2,1 1,0 0,2-1,1 0,1-3,0 0,-1-2,0 0,0-1,0-1,-1 1,0 0,-1-2,0 2,0 0,-1 0,-1 0,0 0,-2 2,0 0,0 2,0-1,0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769 177,'-3'0,"6"-2,1 0,-1 1,0 0,-4 4,-1 0,-1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941 266,'-2'-3,"1"6,0 0,1 0,-1 4,1-2,0-1,0-1,0 1,1 0,2-1,0-1,0-2,0-1,0 0,0 0,0-1,0-1,0 0,0 0,0-1,-2 1,1-1,-1 0,-1 0,-1 1,0-1,0 1,-1 0,-1 0,0 0,0 2,0 1,-1 0,1 0,0 2,0-1,2 2,0 0,1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1497 237,'-1'-3,"2"0,-4 3,1 3,0 0,0 0,0 0,-1 2,0 0,2-2,-2 2,2-2,-1 2,1-1,0 0,2-1,2 0,0-2,0-1,0-1,0 0,0-1,1 0,-1 0,0-1,0-1,0 1,-1 0,-1 0,1 0,-1 0,0 0,-4 5,1 1,-1 1,1 0,0-1,0 1,0 0,1 0,0-1,2 0,2-1,0-2,0-1,0 0,1-1,-1 0,0-1,0 0,-1 0,0 0,-1 0,-1-1,1 1,-1 0,-1 0,-1 0,-1 2,0 1,0 2,3 1,3-2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1531 252,'0'3,"-1"0,0 0,0 0,0 0,0 1,0-1,1 0,1 0,0 0,2-2,0-2,0 1,1-2,0-1,0-1,-2 1,1 0,-1 0,0-1,0 1,-1 0,-4 7,1-1,0 0,0 1,0 0,1 0,1-1,-1 0,2 0,2-1,0 0,0-3,0 1,1-2,-1-1,0 1,0-1,-1 0,0 0,-1-1,0 1,0 0,-1 0,0 0,-1 0,-2 1,0 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1602 263,'3'-2,"0"3,1-2,-1 1,0 0,0 0,0 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1601 282,'-3'2,"6"1,0-2,0-1,0 0,0 0,0 0,0-1,1 0,-1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1654 254,'-1'-3,"0"0,4 2,0 2,0 1,0 0,0 0,0 0,0 0,0 1,-1 0,-1 0,-1 0,-2 0,0 0,-1 0,0-2,0 1,0 0,-1-1,1 1,0-1,0 0,0 0,0 0,0 0,6-1,1-1,-1 1,0-1,0 1,0 0,0 0,1 0,-1 0,0 0,0 1,-2 2,-4-2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1315 358,'0'-3,"0"0,2 7,-2-1,-2 0,1 1,-1-1,0 1,1-1,-1 0,1 0,1 0,1 0,1 0,1-2,0 1,1-2,0 1,-1-1,1 0,1-1,-1 1,-1-1,1 0,0 0,0-1,-1 1,0 0,0-1,-3-1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1351 372,'-3'-3,"1"0,2 0,1 6,0 0,-2 0,1 1,-1-1,0 1,0 0,-1 0,2 0,-1-1,0 0,1 0,0 0,0 0,1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1485 332,'1'-3,"2"1,-3 5,-1 1,0-1,0 2,-1 0,1 0,0-2,0 0,-1 2,1-2,0 0,-1 2,1-1,1 0,0-1,0 0,2 0,1 0,0-2,0-1,0-1,0 0,0-1,0 0,0 0,0-2,0 0,-1 1,0 0,-1-1,1 0,-1 0,0 1,0 0,0 0,-1 0,-2 6,1 0,-1 1,1-1,-1 1,1-1,0 2,-1-1,2 0,-1-1,2 0,2 0,0-2,0-2,1 0,-1-1,0 0,0 0,-1-1,0 0,0 0,-1 0,0-1,-1 1,0 0,-1-1,0 1,-1 0,-1 1,0 2,0 1,6 1,0-2,0 0,0 0,0-1,0 2,0 1,-2 1,-1 0,0 0,-1 1,1 0,-1 2,0-3,1 0,0 0,0 0,3-2,0-1,0-1,1-2,-1 0,0 1,0-2,0 1,-1 0,0-1,0 0,0 0,-1 0,1 1,-5 5,1 1,0 1,0 0,0 1,-1-1,2 0,0 0,1 0,1-1,2-2,0-1,0 0,0-2,0 0,0 0,-1-1,1 0,0-1,-1 0,0 0,-1 1,0 0,0 0,-1 0,-3 1,0 1,1 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1614 365,'-3'1,"6"-2,0 1,0 0,0 0,0 1,0-1,0 0,0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1614 381,'-6'4,"3"-3,4 2,2-3,0-1,0 1,0 0,0-1,0 1,0-1,0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1000 252,'-1'-3,"-1"0,1 0,-2 2,3 4,-1 0,0 1,1-1,-1 2,0 0,1-2,0 2,0-2,0 2,0-1,1 0,0-1,2 0,0-1,0-2,0-2,0-1,-1 0,0 0,-1 0,0-1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1661 354,'-1'-3,"0"0,0 0,1 0,0 6,0 0,-1 0,0 0,0 1,0 0,-1-1,0 1,1-1,0 1,1-1,0 0,1 0,2 0,1 0,-1-2,0 0,0-1,0 0,0 0,0-1,1 0,-1-1,0 0,-1-1,-1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1681 363,'-1'-3,"-1"6,1 0,-1 1,1-1,-1 1,0-1,0 1,-1 0,1-1,-1 0,1 1,-1 0,1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1068 504,'-3'-2,"2"-1,1 6,0 1,0-1,-1 0,1 2,-1-1,1-1,-1 2,1 0,0-1,0 0,0 0,1-1,0 0,0 0,1 0,0 0,1 0,0-1,0 0,0-1,0-1,0 1,0-2,0 1,0-1,0 0,-2-2,-2 0,-1 0,0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1070 513,'-3'-3,"1"0,0 0,2 0,3 3,0 0,0 1,0 0,0-1,0 0,0 0,0-1,-3 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1103 509,'-1'-3,"-1"0,2 0,1 6,1 1,-1-1,0 1,0 0,0 1,-1 0,1 0,-1 0,0-2,0 1,0-1,0 1,0 0,0-1,1 0,-1 0,0 0,3-5,0-2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1140 547,'-1'3,"-1"0,1 0,0 0,0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1158 490,'-3'-1,"0"1,7 3,-1-3,1 1,-1-1,0 0,0 0,0 0,0-1,0 1,0 0,-2 3,0 0,-1 1,0-1,0 1,1-1,-2 1,1-1,0 0,0 2,0-2,-1 0,1 2,0 0,-1-1,1 0,0-1,0 0,0 0,0 0,0-6,2 0,-1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 503,'-3'-1,"6"-1,1 2,-1 0,0 0,0 0,0 1,0-1,0 0,0 0,-1 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1225 520,'-3'3,"2"0,4-2,0-2,0 1,1-2,0 0,-1 1,0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1197 484,'-3'-2,"6"3,0-1,0 0,0 0,0-1,0 1,-2 3,-1 0,1 1,-1-1,1 1,-1-1,1 0,-1 1,1-1,-1 1,0-1,0 1,0 0,-1 1,1-1,-1-1,0 1,1-1,-1 0,0 0,0 0,-1 0,-1-1,-1-2,0 0,1-1,0 0,-1-1,1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1024 251,'-1'3,"0"0,1 0,0 1,0 0,0 0,0-1,-1 1,1 0,0-1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1332 481,'-1'-3,"0"0,-2 0,0 2,0 1,0 1,-1 1,1 0,0 1,0 1,-1 0,3-1,0 0,-1 0,1 0,0 0,0 1,0-1,0 1,1-1,0 1,-1-1,1 1,1-1,-1 0,1 2,1-1,1-1,1 0,-1-3,1 0,0-1,0 0,-1-1,0-1,1 1,-2-1,1-1,-1 1,0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1339 515,'1'-3,"-1"0,-2 6,1 1,1-1,-1 0,1 0,1 0,0 0,1 0,1-2,1 0,0-2,-1 0,0-1,1 0,-1 0,0-1,0 0,-1 0,1-1,-1 1,-2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1374 499,'-2'-3,"0"6,1 1,1-1,0 1,-1-1,0 2,1-2,-1 2,0-2,0 0,0 2,0-1,1-1,0 1,3-2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1385 518,'-3'1,"6"-2,0-1,0 0,0 1,1 0,1-1,0 1,0 0,-1-1,0 1,0 1,-1-1,0 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1414 492,'-2'-4,"0"1,4 7,-2-1,1 2,-2 0,1-2,-1 2,0-2,1 0,-1 0,0 0,1 0,-1 0,0 2,1-1,0 0,0-1,2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1469 490,'0'-3,"-1"-1,-1 0,0 1,-1 0,-1 2,0 1,1 2,-1 0,1 2,-1 1,2-2,0 0,0 0,0 0,1 1,-1-1,1 1,0-1,0 1,0-1,1 0,0 0,0 1,2 0,0-1,1-1,1-1,-1 0,1-1,0-1,0 0,0-2,0 1,-1-1,0-1,0 1,0-1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1479 503,'2'-3,"-2"6,-2 0,0 1,-1 3,2-4,-1 1,1-1,0 1,1 0,0-1,3 0,0-3,1-1,-1 0,0-1,-1-1,1-1,-1 1,-1-1,-1 1,0 0,-2 0,-1 1,0 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1511 511,'1'3,"2"-3,0-1,0 0,0 0,0 1,0-2,0 2,0-1,0 1,0-2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1540 484,'-3'1,"2"2,0 0,-1 1,1 0,-1 0,0 1,1-1,1 1,-1-1,2 1,-1-1,1 0,0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1578 494,'0'-6,"-1"3,1 0,0 0,-2 0,-1 4,0 1,0 1,-1 1,1 1,-1 0,3-2,0 0,0 0,0 0,0 0,1 0,0 2,1-1,2 0,0-1,1 0,0-2,0 0,0-1,0-1,-1 0,0-1,0 0,-1-1,1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1051 240,'2'3,"1"-1,-2 1,1 0,-1 0,-1 1,1-1,-1 1,0-1,0 1,-1 0,0 0,0-1,-1 0,1 1,-1-1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1596 499,'-3'2,"6"0,0-1,0-1,0 0,0 0,0 1,0-1,0 0,0 1,-1 2,-2 0,-1 0,1 1,-1-1,0 0,-1 2,1-1,-1 0,0 0,1-1,-1 1,0 0,-1 0,2-1,-2 1,1 0,0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187 235,'-4'-1,"1"1,0-1,-2-1,1 2,0 0,0 0,1 1,-2 1,-2 1,4-1,-4 3,5-2,-2 1,1-1,-1 3,2-3,0 0,-2 4,2-3,0 0,-1 3,1-2,1-1,0 0,0 0,0 1,0-1,1 5,-1-4,2-1,-1 1,0-1,2 6,-1-6,1 1,1 4,-1-5,0 1,1-1,0 1,-1-1,1 1,1-1,-1 0,5 3,-4-4,1-1,5 3,-5-3,0 0,1-1,0 0,-1-1,2 1,-1-1,0 0,1 0,0-1,-1 0,2 1,-1-1,0-1,7 0,-6 0,-1 0,0 1,0-1,0 0,0 0,-1 0,1 0,0-1,-1 1,6-3,-6 2,0 1,-1-1,1 0,-1 1,4-4,-4 3,3-3,-4 3,-1 0,4-4,-2-1,-1-1,-2 5,0 0,-1-1,2-4,-2 4,-1 1,1-1,0 1,-1-1,0 1,0-1,0 1,0 0,0 0,-2-5,1 5,0 0,0 1,0-1,-1 1,-2-4,2 4,-1 0,0 0,-1 0,1 1,-1-1,-5-1,5 1,-1 1,0 0,0 1,0-1,-1 0,1 1,-1 0,0 0,0 0,-6-1,6 1,0 1,-6 0,0 0,6 0,0 1,-6 1,6 0,1-1,-1 1,1 0,-1 1,1-1,-5 4,5-2,0-1,1 1,-5 4,5-4,-4 5,4-4,1 0,-1 0,1 0,0 0,0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316 600,'-3'-1,"6"2,0-1,0 0,0-1,1 1,0-1,0 1,-1-1,0 1,1-1,-1 1,1 0,-1-1,1 1,0 0,-1 0,1-1,-1 1,1 0,-1 0,0 0,0 0,0 0,1 1,-1-1,0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459 549,'-1'-3,"1"6,0 0,0 0,0 2,-1-1,1-1,0 0,-1 0,1 0,-1 2,1-2,-1 2,0-1,1 0,0-1,1 0,2-2,-1-4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470 576,'-2'3,"2"0,3-2,0-2,0 0,0 0,0-1,0 1,1 0,-1 0,0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506 561,'-3'1,"0"-1,0 0,6-1,0 1,0 0,0 0,0 0,0 1,0 0,0 1,-1 1,0 0,-1 1,-1-1,0 0,0 0,-1 0,0 0,0 0,0 0,-1-7,3 0,0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526 556,'0'-3,"-3"2,0 4,1 0,0 0,0 1,-1 0,2-1,-2 1,2-1,-1 1,0 0,0-1,0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279 800,'-1'3,"4"-3,0 0,0-1,0 1,0 0,0 0,0 1,1-1,0 0,0 1,0-1,-1 0,0 0,1-1,0 1,-1 0,0 0,0 0,0 1,0-1,0 0,0 0,0-1,0 1,0 0,0 0,0 0,0 0,0 0,0 0,0 0,0 0,0 0,0 0,0 0,0 0,0 0,0-1,0 1,0 0,0 0,0-1,0 1,0-1,0 0,0 1,0 0,0 0,-6-1,0 1,0-1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270 844,'0'3,"3"-2,0-1,0 1,0-1,0 0,0 0,0 1,0-1,0 1,1 0,-1 0,0-1,0 1,1-1,0 0,0 0,-1 0,1-1,-1 1,2-1,-2 1,0 0,0-1,1 1,-1 0,0-1,1 1,-1 0,1-1,0 1,-1 0,0 0,0-1,0 1,0 1,0-1,0 0,0 0,0 1,0-1,0 0,0 0,1 1,-1 0,1-1,-1 1,1-1,-1 1,0-1,0 1,0-1,0 1,0 0,0-1,0-1,0 1,0-1,0 1,0-1,0 1,0 0,0 0,0 0,0 0,0 0,0 0,0 1,0-1,0 0,0 0,0 0,0 0,0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753 573,'-2'-3,"0"0,-1 0,0 0,0 2,0 0,-1 0,1 0,0 2,0 0,1 2,-1 0,2 0,-2 2,2-1,0-1,0 1,0-1,0 1,0-1,0 1,1-1,0 0,0 0,1 0,1 1,2-1,-1-3,2-1,-1-1,1-1,0-1,-1-1,0 0,-2 2,1-2,-1 2,0-2,-1 0,-1 2,1 0,-2 6,0 1,0 0,1-1,-1 1,1-1,0 1,0 0,2-1,0 0,1-2,1-1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1093 243,'-3'0,"0"0,0 0,6-2,0 1,0 0,1-1,-1 0,1 1,0-1,0 1,0-1,-1 1,0-1,0 1,0-1,-6 0,0 1,0 0,0 0,0 0,3 4,0 0,1 1,0 0,0 0,-1 0,0 1,1-2,-1 1,0 0,1-1,1-6,-3 0,0 0,-2 1,0 1,0 1,0 1,-1 0,0 1,0 1,0 0,0 1,1-1,6-3,0-2,1-1,-1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782 592,'-3'2,"2"1,-2-1,0 1,1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819 536,'1'3,"0"1,0 0,0-1,-1 2,1 0,-1-2,0 1,-1-1,1 0,0 0,-1 0,1 0,-1 0,1 0,-1 0,1 0,-1 1,1 0,-1-1,2-7,0 0,-1 0,1-1,1 0,-1 0,2 1,0 0,0 1,1 1,-1 1,0 2,0 1,-1 2,-1-1,-1 0,0 0,-2 1,1 0,-2-1,0 1,0 0,0-2,-1 1,0-1,0-1,0-1,0 0,1-1,-1 0,1-1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680 546,'-3'-1,"3"4,1 1,-1-1,0 1,0-1,0 2,0-2,0 0,0 1,-1-1,1 1,0-1,-1 1,1 0,-1-1,1 1,0-1,0 0,-1 0,1 0,1 1,0 0,2-1,1-2,-1 0,1-2,-1 0,0 0,-1-2,1 0,-2 0,0 0,0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686 549,'-3'-1,"0"1,6 0,1 0,-1 0,1 1,1 0,0-1,0 1,-1-1,-1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839 547,'-2'-3,"5"1,0 1,0 1,0 0,0 0,0 1,0 0,0 2,-1 0,-1 0,-1 0,0 0,0 1,0-1,0 2,-1-1,1-1,0 1,0-1,0 1,0-1,1 1,-1-1,1 1,0 0,-1-1,-1 0,-1 0,-1-2,0 0,-1 0,1-1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375 1067,'1'-3,"2"2,0 1,0 0,0 0,0-1,0 1,0-1,0 0,0 1,0 0,0 0,0 0,0 0,0 0,0 0,0 0,0 0,0 0,0 0,0 0,0 0,0 0,0 0,0 0,0-1,0 1,0-1,0 1,0 0,0-1,0 1,0-1,0 1,0-1,0 2,0-1,0 0,0-1,0 1,0 1,0-1,0 1,0 0,0-1,0 0,0 0,0 1,0-1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569 1063,'3'1,"1"-1,-1-1,0 1,0 0,0 0,0 0,0 0,0-1,0 0,0 0,0 0,0 0,0 0,0 0,0 0,0 0,0 1,0-1,0 1,0 0,0-1,0 1,1 0,-1 0,1 1,-1-1,1 1,0 0,0 0,-1-1,0 1,0-1,0 0,0 0,0 1,0-1,0 0,0 1,0-1,1 1,0 0,0-1,-1 0,1 1,-1-1,0 0,0 0,0 1,0-1,0 0,0 1,0-1,0 1,0-1,0 1,0-1,0 0,-6-1,-1 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1295 455,'-3'1,"6"-2,0 2,0-1,0 1,0-1,0 0,0 0,0-1,0 1,0 0,0 0,0 0,0-1,0 1,-6 2,0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1263 394,'-1'3,"0"0,4 0,-6-5,0 2,-1 0,0 0,1 0,0 0,-1 0,0 1,1-1,0 1,0-1,0 0,3-3,0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1112 320,'-3'1,"0"-1,6 0,1 0,0-1,-1 1,1 0,-1 0,0-1,1 1,0 0,-1 0,1 0,-1 0,1 0,0 0,-1 0,0 1,-6-1,0 0,0-1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1107 250,'5'-2,"-2"1,0 0,0 1,0 0,0 2,-5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1147 291,'-3'1,"0"-2,0-1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1146 320,'-3'1,"4"2,2-2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898 208,'-5'2,"1"0,1 0,0-1,0 1,0-1,6 0,0 0,2-1,0-1,-1 1,0-1,-1 0,1 0,1 1,-2-1,1 0,-1 0,0 1,0-1,0 1,-6 1,0-2,4-2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936 206,'0'3,"-1"-6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938 144,'-2'-3,"-1"2,0-1,-1 2,1-1,-1 1,0 1,-1-1,0 1,1 1,1-2,-2 2,1 0,0 0,0 1,1-1,0 0,0 1,2 1,0 0,1-1,0 0,0 0,1 0,1 0,0 1,0-1,0 0,1 1,0-1,0 1,1-1,-1 1,1 0,0-1,0 1,0 0,0 0,-2-1,2 1,0 0,1 0,-1 0,0 1,0-1,1 0,-3-1,2 1,1 1,-1-1,-1-2,2 2,-2-2,2 3,-2-3,0 0,0 0,0 0,0 0,0 1,0-1,0 0,0 1,0-1,0 0,1 1,-1-1,0 1,0-1,4 3,-3-2,-1-1,1 1,-1-1,1 0,-1 1,1-1,-1 1,1-1,0 1,0-1,0 0,0 1,-1-1,2 0,-1 0,0 0,0 1,0-1,0 0,1 0,-1-1,0 1,1 0,-1 0,1 0,-1 0,1 0,-1 0,1 0,-1 0,1 0,0 0,-1 0,1 0,-1 0,1-1,-1 1,1 0,-1 0,5 1,-4-1,-1 0,0-1,0 1,1 0,-1-1,0 1,0-1,0 1,-1 0,1-1,0 1,0-1,-1 1,1 0,0-1,-1 1,1-1,-1 1,1-1,-1 0,0 0,1 1,-1-1,1 0,-1 0,0-1,1 1,-1 0,0 0,0-1,1 1,-1 0,0-1,0 0,0 1,0-1,0 0,0 0,0 0,0 0,0 0,0 0,2 0,-2 0,0 0,0 0,2 0,-2 0,2-1,0 0,-2 1,2-1,0-1,-1 1,-1 0,1-1,0 0,0 0,-1-1,-1 0,0 0,-1 0,0-3,-1 3,0-1,0-1,-1 1,0 1,1 0,-2-2,1 2,0 0,0 0,-1 0,1 0,-1 0,0-1,0 1,0 0,0 0,-1-1,0 1,1-1,-1 1,0-1,0 0,-1 1,1-1,-1 0,1 0,-1 0,0 0,0 0,-1 0,1-1,-1 1,1-1,-1 1,0-1,0 1,0-1,0 0,0 1,0-1,-1 0,1 0,-1 0,0 0,1 0,-1 1,0-1,-1 0,1 0,0 1,-1-1,1 0,-1 1,0-1,0 1,0 0,0-1,-1 1,1 0,-1 0,1 0,-1 0,0 0,1 0,-1 0,0 0,1 1,-1-1,0 1,0-1,1 1,-1 0,0-1,1 1,-1 0,1 0,-1 0,0 1,1-1,0 1,0-1,-1 1,1 0,0 0,0 0,0 0,0 0,0 0,0 0,0 1,1-1,-1 1,1-1,0 1,-1 0,1-1,0 1,1 0,-1 0,0 0,1 0,0 1,0-1,0 0,0 0,0 1,-4-1,5 0,0 1,0 0,0 0,0 0,0 0,0 0,1 0,0 1,0 0,0-1,-1 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1543 212,'2'-3,"-2"0,-3 5,1 1,0 1,-1 0,2-1,-2 2,2-2,-1 0,-1 2,2-2,0 0,-1 2,1-1,1 0,0-1,2 0,1 0,0-2,0 0,1-1,-1-1,0-1,0 1,0-2,0 0,-1 0,0-1,-1 1,0 0,0 0,-1 0,-3 4,1 2,0 1,1 0,-1 0,2 0,0-1,1 0,1 0,1-2,0-1,0 0,0 0,0-1,0-1,0-2,-1 0,-1 1,0 0,-1 0,0 0,0-1,-1 0,-1 1,-1 2,0 2,2 2,2 0,2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1592 241,'-1'-3,"-2"0,0 2,0 2,0 1,0 0,1 1,0 1,0 0,1 0,0 0,2-1,-1 0,3 0,1-1,-1-2,1 0,0-1,-1-1,0-1,-2-1,1 0,-2 1,0-1,0 1,-2 7,1-1,1 1,-1 0,0 1,1-1,0 0,-1 0,1 0,0-1,-1 0,0 0,0 0,-1 0,-1-1,0-1,0-1,0 0,0-1,-1-1,1-1,0 1,0-1,1 0,0 0,3-1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1610 257,'3'2,"-1"1,0 1,-1-1,-1 0,-1 1,-1-1,-1 0,-1-1,0 0,1-1,0 0,6-4,0 3,0-1,0 1,0 0,0 0,0 0,0 0,0 1,0-1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1639 240,'0'-4,"0"1,1 6,-1 0,0 0,-1 1,1 0,-2 0,1 0,0-1,-1 1,0 0,1-1,-1 0,0 0,1 0,3-6,1-1,-1 0,1 0,-1-1,1 1,0-1,1 2,-1 0,1 0,-1 1,0 2,-2 3,0 0,-1 0,0 0,-1 0,1 0,-1 0,0 0,-1 1,0-1,1 0,0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1637 226,'-3'-3,"0"1,1 5,2 1,-1 0,0-1,0 2,1-2,-1 0,1 0,-1 0,1 0,-1 0,0 2,1 0,0-1,1-1,0 0,1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1106 256,'-3'2,"0"0,2 1,1 0,0 1,0-1,0 0,1 0,0 0,0 0,1 0,-1-6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1676 232,'1'-4,"1"1,-1 0,2 4,-2 2,-1 0,0 1,0 0,-1 0,1-1,-2 1,2-1,-2 2,-1-1,2-1,-1 1,-1 0,0 0,1 0,-1-1,0-1,0 1,0-1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192 683,'-3'-2,"0"1,0 2,3 2,1 1,0-1,0 1,0 0,0 1,0 0,-1-2,0 0,1 2,-1-2,0 2,0-2,0 2,-1-1,0 0,0 0,0-1,-1 0,-1 0,0-2,0-2,1-2,2 0,3 5,-1 1,0 1,0 0,-1 0,0 1,0 0,1 0,-2-2,1 2,0-2,0 2,0-1,0-1,0 1,0 0,0-1,0 1,0-1,-1 0,1 0,-1 0,1 1,-1-1,0 0,-1 0,0-6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463 689,'-1'-3,"0"0,-2 1,3 5,0 0,0 2,0 0,0-2,0 0,-1 0,1 1,0 0,-1-1,1 1,-1 0,1-1,-1 1,1-1,-1 1,1-1,0 0,0 1,1 0,1-1,1-3,0-1,0 0,0-2,0 0,-1-1,0 0,0 0,-1 0,0 0,0 0,-1 1,0 0,0 7,0-1,0 2,1-1,-1-1,2 0,1-2,0-1,0-1,0-2,0-1,-2 1,0 0,0 0,-2-1,0 1,0-1,0 1,-1 0,0 0,-1 1,0 1,0 3,1 1,1 0,1 0,1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515 702,'-3'-2,"0"0,0 0,0 2,1 3,1 0,0 0,1 0,-1 1,1-1,0 0,0 2,0-2,0 1,1 0,1-1,1-1,0-1,0-2,0 0,0-2,-2 0,1-1,-1 1,-1-1,0 1,0-1,0 1,0 0,0 0,-1 6,1 0,0 1,0 0,1 0,-1 1,0-1,0-1,0 1,1 0,-1 0,0-1,0 1,-1-1,0 0,0 0,-2 0,0-2,-1-1,1 0,-1-1,0 0,-1-1,1 0,1-1,0 0,1-1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546 707,'-3'-3,"2"6,2 1,-1-1,0 0,0 1,-1 0,1-1,0 1,-1-1,1 0,1 0,1-7,0 1,-1 0,-1 0,2-1,-2 1,2-2,0 0,-1 0,1 1,0 1,0 0,1 2,0 4,-1 1,-1-1,-1 1,1 0,-1-1,0 1,0 0,0-1,1 0,-1 0,0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505 481,'-3'-2,"0"1,0 1,0 0,0 1,0 0,-1 1,0 1,1 0,0 1,1-1,0 0,1 1,-1 0,1 1,0-1,1-1,0 2,0-1,0-1,0 1,1 0,0 0,1-1,1 1,0-2,0-1,0 1,1-2,-1 1,0-1,1 0,0-1,0 0,0-1,0 0,0 0,0-1,-1 0,0 0,0 0,-1 0,0 0,0-1,-1 1,0-1,0 1,-1 0,1 0,-1 0,0 0,-1 0,-1-1,0 1,-1 0,-2 0,1 1,0 0,0 2,1-1,-1 1,1 0,0 1,0-1,0 1,0 0,-1 2,3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506 497,'-3'1,"0"-1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513 477,'-3'-2,"1"-1,-1 1,0 1,0 1,0 0,0 1,-1 0,1 0,0 0,0 1,-1 0,0 0,1 0,-1 1,0 0,1 1,0-1,0 0,1 1,1 0,0 0,1-1,0 0,0 0,0 2,0-2,1 1,-1 0,0-1,0 0,1 1,0 0,1 0,0-1,1 0,0-1,0 0,0 0,0-2,0 1,0-1,0 0,1 0,0-1,0 0,0 0,0-1,0 0,0 0,0 0,-1 0,0-1,0 1,0-1,-1 0,0 0,1 0,-1-1,0 1,0 0,0-1,-1 1,1-1,-1 1,1-1,-1 1,0 0,1-1,-1 1,0 0,-1-1,1 0,-2 1,0 0,-1 0,-1 1,0 1,0-1,0 1,0 1,0-1,0 1,0 0,0 0,0 0,0 1,0-1,0 1,-1 0,0 1,0-1,0 1,1-1,0 0,0 1,0 0,0 0,1 1,0 0,0 0,0 0,0 0,0 0,1 0,0 0,2 0,0-6,-1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500 471,'-3'-1,"6"0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504 474,'1'-3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1109 264,'2'-3,"2"1,0 0,-1 0,1 1,-1 0,0 0,0 1,0 1,0 2,-2 0,-1 0,0 0,-1 1,0-1,1 0,-2 1,2-1,-3-2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507 474,'-3'0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519 467,'-3'1,"0"-1,6 1,0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575 297,'5'-8,"-3"5,-1 0,2-2,-1 1,0 0,0 1,-2 0,-2 0,-1 4,0 0,-2 0,2 1,0-1,0 1,0 0,-5 3,3-2,1 0,-1 1,0 0,0 0,-1 1,1 0,-1 1,0-1,0 1,0 1,0-1,0 1,0 0,0 0,0 1,1-1,-1 1,1-1,0 1,1-1,-1 0,1 0,1 0,0 0,0-1,0 0,1 0,0 0,1-1,0 0,0 0,0-1,1 1,0-1,0 0,0-1,1 1,-1-1,1 0,0 0,1 2,0-1,2 0,0-1,1-1,1 0,-3-2,0 0,1 0,0-1,1 1,0-1,0-1,0 0,1 0,0 0,0-1,0 0,1 0,0-1,1 1,-1-2,1 1,0-1,0 1,1-1,-1 0,1-1,0 1,0 0,1-1,-1 0,0 1,1-1,0 1,0-1,0 0,0 0,0 1,0-1,0 0,0 0,0 0,0 0,1 1,-1-1,0 0,0 0,0 0,1 0,-1 0,0 0,0 0,0 0,0 0,1 0,-1 1,0-1,0 0,0 0,0 0,0 1,1-1,-1 0,0 1,0-1,0 1,0-1,-1 1,1-1,0 1,0 0,-1-1,1 1,-1 0,0 0,0 0,9-5,-9 5,-1 0,0 0,1 0,-1 1,-1-1,1 0,0 1,-1-1,0 1,0 0,-1 0,1 0,-1 0,0 0,-1 1,0-1,0 1,0 0,-1 0,0 0,0 0,-1 1,0-1,2-2,-1 1,-1 0,-1 0,0 0,-1 1,0-1,-1 1,-1 0,1 0,-1 0,-1 0,-1 0,0 1,-1 1,-1 0,2 1,-1-1,0 1,0 0,-1 0,1 1,-1-1,1 0,0 0,0 1,0-1,0 1,0-1,-1 0,1 1,0-1,0 1,0-1,0 1,-1 0,1-1,-1 1,1 0,-1 0,0 0,0 0,-1 0,1 1,-1-1,0 1,0 0,-1-1,0 1,1 0,-2 0,1 0,-1 1,1-1,-1 1,0-1,0 1,0 0,-1-1,1 1,-1 1,0-1,-1 0,1 1,0-1,-1 1,0 0,0 0,0 0,0 1,0-1,0 1,-1 0,0 0,1 0,-1 0,0 1,0-1,0 1,0 0,0 0,0 1,0-1,0 1,0-1,0 1,1-1,-1 0,1 1,1-1,-1 1,1-1,0 0,0 0,1 0,0 0,1-1,0 1,-1 0,2-1,-1 0,1 1,0-1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1325 73,'-14'4,"7"-1,3-2,1 0,-2 1,2 0,1 1,4 0,1-3,1 1,1-1,-2 0,0 0,0 0,1 0,0 0,0-1,0 1,0-1,1 0,-1 1,1-1,0 0,0 0,0 0,0-1,0 1,0 0,1-1,-1 1,0-1,0 1,-1-1,1 0,-1 1,0-1,0 0,-1 0,0 1,0-1,0 0,1-1,-1-1,0 0,-1 1,-1-1,-1 0,-2 1,0 0,-2 1,1 1,0 0,-1 0,0 0,-1-1,0 1,-1 0,1 0,-2 0,1 0,0 0,-1 0,1 0,-1 0,1 1,0-1,-1 0,1 1,0 0,-1-1,0 1,1 1,-1-1,-1 1,0 0,0 0,0 1,0 0,-1 0,0 0,1 1,0 0,0 0,1 0,-1 0,1 1,0-1,0 1,1 0,-1-1,0 1,0 0,1 1,-1-1,0 1,0 0,0 0,-1 0,1 0,-1 1,0 0,0 0,0 1,0-1,0 1,-1-1,1 1,0 0,0 0,0-1,0 1,1 0,-1-1,1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499 435,'-2'3,"-1"-1,1 1,5-4,-1-2,1 0,1 1,-1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559 393,'-2'3,"-1"-2,6 0,0-3,0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506 537,'-3'-1,"1"4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516 535,'-3'1,"0"-3,1-1,0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507 439,'-2'3,"-1"-1,0 0,0 0,6-4,0 0,0-1,1 1,0-1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598 368,'-6'2,"2"-1,1-1,0 0,0-2,6 0,0 1,0 1,0-1,0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1122 264,'-3'0,"6"1,0-2,0 1,0 0,0 0,-4 3,-2 0,1 0,-1-1,0 1,-1 0,1-1,6-2,0-1,0 0,0 0,0 1,0 1,-5 2,0 0,-1-1,0 1,-1 0,1 0,0-1,6 0,1-3,0 0,0-1,-1 0,1 0,-1 0,1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746 288,'-4'3,"1"-3,0 0,0 0,0 0,0-1,6 1,0 1,0 0,0-1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974 190,'1'3,"-4"-1,0-1,0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559 407,'-3'3,"0"-3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616 369,'2'3,"-2"0,2 0,1-1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713 294,'-3'3,"0"-2,0-1,0 0,6-1,0 0,0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982 190,'2'3,"0"-6,1 0,0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1516 69,'-1'6,"3"-9,-5 1,0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626 450,'-3'2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584 294,'-3'0,"0"0,0 1,-1 0,1 0,0 0,-1 0,0 0,-1 1,1 0,0 0,-1 1,1 0,0 0,-1 0,1 1,0 1,1-3,1 1,-1-1,1 1,-1 0,1 0,-1 0,0 0,1 0,-1 1,0-1,0 0,1 1,-1-1,1 1,-1-1,1 1,0-1,0 1,0-1,0 1,0-1,0 1,1-1,-1 0,1 1,-1-1,1 0,0 0,0 0,-1 0,1 0,0 0,0 2,-1-1,1 0,0 0,1-1,1 0,1 0,1-1,1-1,-1-1,0 1,1-1,-1 0,1 0,-1 0,2-1,-2 1,0-1,0 1,0 0,0-1,0 1,1-1,-1 0,0 1,0-1,1 0,-1 1,0-1,1 0,0 0,-1 0,1 0,0 0,0 0,0 0,0-1,0 1,1 0,-1-1,0 1,1-1,-1 1,1-1,0 1,0-1,0 1,0-1,0 0,0 1,0-1,0 0,0 0,1 1,-1-1,0 0,1 0,-1 1,6-3,-5 2,0 0,0 0,-1 0,1 0,0 0,1 0,-1 0,0 0,1-1,-1 1,1 0,0 0,0 0,-1-1,1 1,0 0,0 0,0 0,1-1,-1 1,0 0,0-1,-1 1,1 0,0-1,0 1,0 0,-1 0,1-1,0 1,-1 0,0 0,1 1,-1-1,1 0,-1 0,0 0,0 0,1 0,-1 0,0 0,0 1,0-1,1 0,-1 0,0-1,0 1,0 1,0-1,0 0,-1 0,1 0,0 0,0 0,0 0,-1 0,1 1,-1-1,1 0,-1 1,1-1,-1 0,0 1,0-1,0 0,0 0,0 1,0-1,0 0,0 0,0 0,5-1,-5 1,0 0,0 1,0-1,0 0,0 0,0 1,0-1,0 0,-1 1,1-1,0 0,0 1,-1-1,1 1,-1-1,1 1,-1-1,0 1,0-1,1 1,-1-1,-1 1,1-1,0 1,0-1,-1 1,0-1,1 1,-1 0,0-1,1 1,-1 0,0-1,0 1,0 0,0-1,0 1,0 0,0-1,0 1,0 0,0-1,2-1,-2 2,0-1,2-1,-2 2,0-1,0 1,2-2,-2 1,2-1,-1 1,-1 0,1 0,1 0,-1-1,0 1,-1 1,1-1,0 0,1 0,-1 0,0 0,0-1,0 1,2-2,-3 1,1 0,0 0,-1 0,1 0,-1 0,0 0,0 1,0-1,-1 0,1 0,-1 0,1-1,-1 0,0 0,-1 1,0 0,1 0,0 0,-1 0,1-1,-1 1,1 0,-2 0,1 0,-1 0,-1 0,0 0,-1 0,-1 0,0 0,0 1,0-1,-1 1,0 0,0 0,1 1,-1 0,1 0,-1 0,1 0,-2 0,0 0,2 1,-1-1,1 0,-1 1,0-1,0 1,0-1,0 1,-1-1,1 1,0 0,-1-1,1 1,-1 0,1-1,-1 1,0 0,0-1,0 1,0 0,0 0,0 0,-1 0,0 0,1 0,-1 1,0-1,-1 0,1 1,-1-1,0 1,1-1,-1 1,-1 0,1 0,0 0,0 0,1 0,-7 1,7-1,0 0,0 0,1 0,-1-1,1 1,-1 0,0 0,1 0,-1 0,0 0,0 1,1-1,-1 0,0 0,0 0,0 0,0 1,-1-1,1 0,0 1,0-1,-1 0,1 1,-7 0,7 0,-1-1,1 1,-1-1,1 1,-1 0,0-1,1 1,-1 0,0 0,0-1,0 1,0 0,0 0,0 1,0-1,-1 0,1 0,0 0,0 0,-1 1,1-1,0 0,-1 1,1-1,-1 0,1 1,-1-1,1 1,-1 0,1 0,-1-1,0 1,0 0,1 0,-1 0,0 0,0 0,1 0,-1 0,0 0,0 0,0 0,0 1,1-1,-1 0,0 1,0-1,0 1,0-1,1 1,-1-1,1 1,-1-1,1 1,0 0,-1-1,1 1,0 0,0-1,0 1,0 0,0 0,0 0,0-1,0 1,0 0,0 0,0 0,0 0,0 0,1 0,-1 0,1 0,-1 0,1-1,-1 1,1 0,-6 4,7-4,-1 0,0 0,1 0,0 0,0 0,0 0,1-1,-1 1,1 0,0-1,0 1,0 0,0-1,1 0,0 0,-1 0,1 0,0 0,0 0,1 0,-1 0,0 0,0-1,1 1,-1 0,-1 2,2-2,-2 2,0 0,1 0,-1 0,1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495 458,'-3'1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1174 244,'-4'-7,"3"4,0 0,1 0,0 0,2 6,-3 0,-1 1,-1-1,1 0,-1 0,0 0,2 0,4 0,0-1,0 0,-1 1,-1 0,-1 0,0 1,-1-1,0 0,1 0,-1 0,3-6,0 0,-1-1,0 0,0-1,1 0,-2 2,2-2,-2 2,1 0,1-3,0 1,0 1,0 1,-1 0,2 4,-4 2,1 1,-1 0,-1 0,1-1,-1 1,0 1,0-1,1-1,0 0,0 0,3-6,-1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556 395,'-3'2,"5"-5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681 306,'1'-3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1045 202,'-3'2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1419 111,'2'0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259 670,'3'0,"0"1,0-1,0-1,1 1,-1-1,1 1,-1 0,0-1,0 1,0 0,0 0,0 0,0 0,0 0,0 0,0 0,0 0,0 0,1-1,-1 1,0 0,0 0,-6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283 802,'2'0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365 787,'2'0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354 801,'3'1,"0"0,0-1,1 0,0 0,-1 0,0 0,0-1,0 1,0-1,1 1,-1-1,0 0,-6 2,0-1,0 1,0-1,0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283 807,'2'0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1304 445,'2'0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768 188,'-3'3,"6"-2,0-2,0-1,0-1,0 1,0-1,0 0,-1 0,0 0,0 0,0 0,1 2,-2 4,-1 0,0 0,0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1185 232,'1'-4,"-1"1,1 0,2 1,0 3,0-1,0 0,0 0,0 0,1 0,-1 1,0-1,0 2,0 1,-3 0,1 0,-1 0,0 0,0 0,0 1,-1 1,1 0,-1 0,1-2,-1 2,1-2,-1 1,1-1,-1 0,0 1,0-1,0 0,-2-6,0 1,1-1,0 0,0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1295 457,'3'1,"1"-2,0 0,-1 1,1-1,-1 0,0 0,0 0,0 0,0 0,-7 3,1-1,0 0,0 0,0-1,0 1,0-1,0 1,-2 0,2-1,7 0,0-1,0 1,-1 0,0 0,0 0,0 0,0 0,0 0,0 0,0 0,-6-2,0 2,0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600 624,'-3'0,"0"0,0 0,6 1,0-1,1 0,-1 0,0 0,0 0,1 0,-1 0,1-1,0 1,0 0,0 0,0 0,0-1,0 1,0 0,0 0,0 0,0-1,0 1,0 0,-1-1,1 1,-1 0,2-1,0 1,0-1,0 1,-1-1,0 1,0 0,-1 0,1 0,1 0,-1 1,-1 0,0-1,0 1,0 0,0-1,0 1,0-1,0 0,0 1,0-1,0 0,0 0,0 0,0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777 618,'0'3,"-3"-2,0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503 144,'0'-3,"0"0,0 6,0 0,0 1,0 0,-1-1,1 0,-1 0,1 0,-1 2,0-2,1 2,0-2,1 0,1 0,1-2,0-2,0-1,0 0,-1-1,0 0,1-1,-1 0,-1 1,0-1,1-1,-1 0,0 0,0 1,-1 0,1 1,-3 6,1 0,1 0,-1 1,1 0,0 1,1 0,-1 0,0-2,1 0,-1 0,1 2,-1-2,0 0,0 0,1 0,-1 2,0-1,0 0,-1-1,1 0,-1 0,-2-2,0-2,0 0,0-1,0 0,0 0,1-1,0 0,1 0,0 0,1 0,1-1,0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546 148,'3'0,"0"0,0 1,2-1,-1 0,-1 0,0 0,0 0,0 0,0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566 164,'-4'2,"-1"2,2-2,6-3,0 0,0 0,0 1,0 0,0 0,0 1,0 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599 157,'-5'-3,"2"0,0 0,3 0,3 2,0 1,1 0,0 0,1 1,-1 0,0 1,0 0,-1 1,0 0,-1 0,0 0,0 1,-2-1,0 0,-1 0,-1 1,-1-1,0 0,0-3,2-3,0 0,1-2,1 0,0-2,-1 4,1 0,0 0,0 0,-1 0,1 0,1-2,-1 2,0 0,-4 5,0 3,1-1,-2 1,1 0,0 0,0-1,1 1,0-2,2 0,0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649 153,'-4'2,"1"0,0 0,6-2,0 0,2-1,0 1,-1-1,-1 1,2-1,-1 1,0 0,0-1,-1 1,0-1,0-1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669 140,'-3'-2,"0"-1,1 0,4 6,0 1,-1-1,0 0,0 4,-1-4,0 0,1 2,-1-2,0 0,0 2,0-2,0 2,1-1,0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722 125,'-2'-5,"1"2,0 0,-2 2,0 3,1 2,-1 0,2-1,0 0,0 0,0 1,0 0,0-1,0 1,0 0,-1 3,2-4,0 0,0 0,0 0,1 1,2-1,0 0,0-2,1-1,0-1,-1-1,1-1,-1-1,0 0,0-1,-1 1,-1 0,0 0,0 1,-4 5,2 1,-1 1,1 1,0-1,1-1,0 1,1-1,0 0,2-1,0-1,0-1,1-1,-1-1,1-1,-1 0,0-1,-1 0,-2 1,1-1,0 0,-2-1,0 1,-1 0,0 1,-2 1,0 1,0 3,1 1,1 0,1 1,1-1,3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1187 249,'-3'-2,"6"0,1 1,-1 0,0 1,0 0,-1 3,-2 0,-1 1,-1-1,-1 1,1-1,-1 0,1 0,-1-1,1-5,0 0,2 0,-1 0,2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766 139,'-2'3,"0"0,0 0,1 0,0 2,-1 0,1-2,1 0,-1 0,1 0,0 2,0-2,0 1,2 0,1-1,0-3,0-1,0-1,0-1,-1-1,0 1,0-2,0 0,-1 2,0 0,0-2,0 2,0 0,-1-1,1 0,-1 1,-3 6,2 0,1 0,-2 2,1 0,1-2,0 0,0 0,0 0,0 2,1-1,1-1,1 0,0-2,0-1,0-2,0-1,0 0,0-1,-2 1,2-2,-1 0,-1 2,-1 0,1-2,0 1,0 1,-4 2,1 4,-1-1,0 1,0 0,0-1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282 705,'3'2,"0"-1,0 0,0 0,0-1,1 0,-1 0,2 0,-2 0,0 0,0 0,0 0,0 1,0-1,0 0,0 0,0 0,0 0,0 0,0-1,0 1,0 0,0 0,0 0,0 0,0-1,0 1,0-1,0 1,0 1,-6-1,0-1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240 836,'-3'0,"0"-1,6 1,0 0,0 0,2 0,-2 0,0-1,1 1,0 0,0-1,0 1,0-1,-1 1,0-1,0 1,0 0,0 0,2 1,-2-1,0 0,0 0,0 0,0 1,0-1,0 0,0 1,0-1,0 0,0 1,1-1,0 1,-1-1,0 1,0-1,1 0,-1 1,0-1,0 0,0 1,0-1,0 0,0 0,0 1,0-1,1 0,-1 0,0 0,0 0,0 0,0 0,0 0,0 0,0 0,0-1,0 1,0 0,0 0,0-1,0 1,0 0,0-1,0 1,0 0,0 0,0 0,0 0,0-1,0 1,0 0,0 0,0 1,0-1,-3-3,0 0,0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432 851,'-3'-3,"6"4,-2 2,1 0,-2 0,1 0,0 1,-2-7,1 0,1 0,0-1,1 1,1 0,0 2,-1 4,-1 0,-2 0,0 1,0-1,0 0,0 0,3 0,-1 0,0 0,0 1,-1-1,1 0,0-6,0 0,0-1,-1 1,0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440 875,'-2'3,"1"0,2 0,1 0,0 0,0 0,0 0,1-1,0-1,0-3,-1-1,0 0,-1 0,0 0,0 0,1 0,-1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461 844,'3'0,"-1"3,0 0,-1 2,0-2,0 0,-1 1,0-1,0 0,0 0,0 1,0-1,-3-6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455 859,'-4'-2,"7"1,0 1,0 1,-2 3,-2 0,0-1,1 0,-1 0,3-6,0 0,1-1,-1 1,0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473 842,'0'3,"1"0,0 0,1 0,-1 1,1 0,1-1,-1 1,0-1,1 0,0 0,0-2,0 0,0-1,-1-3,-2 0,-1 0,1 0,0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502 851,'-1'-3,"-2"3,0 1,0 0,1 2,1 0,0 0,4-3,0-1,0 0,0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521 822,'-4'1,"1"3,2 0,0 1,0-1,0-1,0 0,0 1,-2-1,-1 1,1-2,0-1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1188 250,'3'2,"0"-2,0-1,0 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508 841,'4'-1,"-1"1,0 0,0 1,0 0,0 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530 847,'0'3,"0"1,-1-1,1 0,-2 0,1 0,-1 1,0-1,0 1,0-1,-1-1,0 0,0-2,-2-3,3 0,0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507 857,'5'-1,"-2"2,0 1,0 0,1 1,-2 0,2 0,-1 0,0-1,0 0,0-1,0-3,-2-1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537 828,'1'-3,"2"5,-2 1,-1 0,0 0,-2 0,0 0,-1 0,6-5,1 0,-1 0,0 1,0-1,0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538 846,'0'3,"2"0,1-1,1 1,-2 0,1-1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559 844,'0'-3,"-3"6,0 0,0 0,0-1,1 1,-1-1,0 1,0-1,0 1,6-4,0 0,0 0,0 0,0 0,0-1,0 1,0-1,0 1,0 1,-4 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549 869,'-2'3,"5"-4,0-2,0 2,0-1,0 0,1-1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560 858,'0'3,"2"0,-1 0,0 0,1 0,-1 0,0 0,-1 0,0 0,0 0,-1 0,-1 0,-2 0,1-3,0-1,0-1,4-1,2 0,1-1,-1 2,0 0,1 0,-1 1,0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249 802,'3'-3,"0"3,0-1,1 1,-1 0,1-1,1 1,-1 0,2-1,-1 1,-1 0,-1 0,2 0,2 0,-3 1,1-1,1 2,-2-1,-1-1,1 1,1 0,-1 0,-1-1,4 0,-3 0,0 0,1 0,-1 0,0 0,0 0,0 0,0 0,0 0,0-1,0 1,-1 0,0 0,0 0,1 0,-1 0,0 0,0 0,0 0,0 1,-5-4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718 413,'-3'-1,"0"2,0 1,0 1,0 1,2-1,0 0,-1 0,1 1,0 0,0 0,1 0,-1-1,1 0,1 0,-1 0,2 0,1 0,2 0,2-1,-3-1,-1-1,0-1,2-1,-2 1,1-2,-1 0,0-1,-1 0,-1 0,0 1,-1-1,0 1,0-1,-1 0,1 1,-1 0,0 0,0 0,-1 0,-1 0,0 3,0 0,0 0,-1 1,1-1,0 2,0-1,0 1,0 0,4 1,-1 0,1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1227 231,'-3'0,"6"1,0 0,0-1,0 1,0-1,0 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461 189,'-3'1,"5"2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560 817,'-3'-2,"5"5,-1 2,0-2,-1 1,0 0,0-1,0 2,-1-1,1 0,0 0,0 0,1 0,-1-1,2 0,1-1,0-2,0 0,0 0,0 0,0-1,0 1,0-1,0 1,1-1,-1 1,0 0,1-1,-1 1,0 0,1 1,-1-1,0 1,1-1,0 1,1-1,-1 1,-1-1,2 0,-1 0,-1 0,2 0,0 0,0 0,0 0,0 0,-2 0,0-1,0 1,0 0,2 0,-2 0,0-1,0 1,2 0,-2-1,0 1,2 0,-2-1,3 1,-3 0,2-1,-2 1,0 0,0-1,2 1,-2 0,2-1,-2 1,2 0,-2 0,0 0,2 0,-2 0,0 0,2-1,-2 1,2 0,0 0,0 0,-1 0,-1 0,2 1,0-1,0 0,-2 0,2 1,-2-1,2 0,-2 0,2 1,-2-1,2 0,0 0,-2 1,0-1,2 0,-2 0,0 0,0 0,2 0,-2 0,2 0,-2 0,0 0,0 0,0 0,0 0,0 0,0 0,0-1,0 1,0 0,0 0,0 0,3-1,0 1,-1-1,-2 1,2 0,-1-1,-1 1,2 0,-1 0,1 0,-1 0,0 0,0 0,0 0,-1 0,1 0,-1 0,0 0,1 0,1 0,-2 0,0 0,0 1,-6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1017 823,'-2'-3,"-1"1,4 5,0 0,-1 0,0 1,0-1,0 2,0-2,0 0,0 2,0-2,-1 0,1 0,0 1,0 0,0-1,1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384 726,'0'-3,"2"7,-1-1,0 1,-1 0,0 0,0 0,0-1,0 2,-1-1,1-1,0 1,-1 0,1-1,-1 0,1 0,0 0,1-6,1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398 766,'2'3,"-1"0,0 0,1 0,1-2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453 723,'-1'-4,"1"1,1 6,-1 1,0-1,0 2,0 0,0 0,-1-1,1-1,-1 3,1-3,-1 0,1 0,0 2,-1-1,2-1,-1 0,2 0,1-2,0-2,0-1,0-1,0 1,0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483 755,'-1'4,"1"-1,0 0,0 0,0 0,-2 0,0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504 736,'-1'-3,"1"0,3 3,0 2,-1 1,0 1,-1 0,0 0,-1 0,0 0,0 0,0-1,-1 2,0-2,1 0,0-7,1 1,0-1,0 1,0-1,0 1,0-1,0 1,0 0,0 0,1 0,1 1,0 2,0 1,0 2,-1 0,0 0,1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556 756,'-2'4,"0"-1,1 0,0 0,-2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582 741,'-3'2,"1"1,5-1,0-2,1-1,-1 0,0 0,0 0,0 0,0 1,0-1,0 0,0 0,0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1240 236,'-3'-1,"6"1,0 0,0 0,0 0,1 0,0 0,-1 0,0 0,0 0,0-1,0 1,0 0,0-2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602 728,'-2'-3,"0"6,1 0,1 0,0 2,0 2,0-4,0 0,0 2,0 0,0-1,1-1,0 0,1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619 736,'-3'0,"6"0,0-1,0 2,0-1,0 1,0 0,0 0,0 1,1 1,-1 1,-1-1,-1 1,0-1,-1 0,0 0,0 1,-2-1,-1-2,1-4,1 0,1-1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643 730,'-3'-1,"2"4,-2 1,1-1,1 0,-2 1,2-1,-2 1,1-1,-1 1,2-1,-2 0,1 0,0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391 933,'-3'-1,"0"1,6 2,0-2,0 0,1 1,-1 0,0 0,0 0,0 0,-1 2,0 0,-1 1,-1-1,-1 0,0 0,0 1,-1-1,0 1,-1-1,0 0,0-1,0 0,0-1,0 0,0-2,6-1,0 1,0-1,0 1,1 0,-1 0,0 0,0 1,0 0,0 0,0 0,0 0,0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442 965,'-2'3,"1"0,1 0,1 0,2-2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506 951,'-2'-3,"1"0,-1-1,1 1,-1 0,1 0,-1-1,0 1,-1 1,-1 1,1 3,0 1,1 1,0 0,1-1,0 0,0 0,1 1,-1 4,0-4,1 0,0 0,0 0,0-1,0 0,1 0,1 1,1-1,0-2,1-1,0-2,0 0,0-2,0 0,-2-1,1-1,-1 2,-2 1,1-1,-1 1,-1 0,-1 6,2 1,0 0,-1-1,1 1,1 0,-1 0,2-1,2-1,0-1,-1-1,0 0,1-1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525 956,'-4'1,"0"0,7 1,0-2,0 0,0 1,0-1,0 1,0 0,0 1,0 0,0 1,0 0,-1 0,-1 0,0 1,0-1,-1 0,-2 0,0-6,0-1,1-1,0 1,0 1,0-1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543 941,'-3'3,"2"0,0 0,0 2,0-2,0 0,0 0,-1 1,1-1,0 1,0-1,0 1,-1-1,1 0,0 0,-2 2,1-1,0-1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1233 462,'2'0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532 480,'-3'1,"6"-1,0 0,1 0,-1 0,0 1,0 0,0-1,0 1,-3 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1280 225,'-4'1,"1"-1,3-3,2 6,-2 1,1 0,-2 0,1 0,0 0,-1 1,1-1,0-1,0 1,0-1,1 0,1 0,2 0,-1-1,0-1,0 0,0-1,0 0,0-1,0 0,0-1,-2-1,1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538 491,'-3'0,"0"0,6 0,0 1,0 1,0 1,0 1,-3-1,0 0,-3 0,0-1,0 0,0 0,0-1,0-1,0 0,6-1,0 1,0-1,0 1,0-1,0 1,0 0,0 0,0 1,0-1,0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570 477,'0'-3,"1"6,-1 0,1 0,-1 1,0 0,0 0,0 1,-1-1,1 0,-1 0,1-1,0 0,-1-6,1 0,0 0,0-1,0 1,1 0,0 0,1 0,1 1,0 1,0 2,0 1,-1 1,-1 0,-1 0,-1 0,0 0,0 0,-2 0,1 0,-1-1,0-2,1-3,3 0,0 0,2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597 490,'0'3,"0"0,1 0,-1 0,0 0,0 0,0 0,-1-7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596 481,'-1'-3,"0"0,3 6,-1 0,0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721 534,'-3'-1,"7"-1,0 2,0 0,-1 0,0-1,0 1,0 0,0-1,0 1,0 0,0-1,0 2,-6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728 538,'-3'1,"0"-1,6 0,0 1,0-1,0 1,0 0,0 2,-2 0,-1 0,0 0,-2 0,0 0,0 0,-1-2,0 1,0-1,0-2,0 1,6-1,0 1,0 0,1-1,-1 1,0-1,0 1,0 0,0-1,0 1,0 0,0 0,-2-3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780 532,'0'3,"0"0,1 0,-1 0,0 0,0 0,0 0,0 1,-1-1,2 1,-1-1,1-6,-2 0,1-1,0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777 517,'3'2,"0"0,0 1,0-1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812 536,'1'3,"-2"0,0 0,-1 0,1 0,-1 0,0 0,-1 0,0 0,0-1,0-2,2-3,0-1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791 545,'2'-3,"1"2,0 2,0 2,-1 0,1-1,0 1,0-1,0 0,0 0,0-2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217,'0'-3,"0"0,-3 4,0 0,0 2,-1-2,1 1,0 0,0 0,0 0,0 0,6-2,0 1,0 0,0 2,0 1,-2-1,0 0,0 1,0 1,0 0,-1-2,0 2,0 0,-1-1,1 0,-1 0,1 0,0-1,-1-7,1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826 516,'1'3,"0"0,-1 1,-1-1,1 0,0 1,0 0,0 3,0-3,-1 0,1-1,0 0,0 0,1-6,-1 0,0 0,1 0,1-1,-1 1,1 0,0 0,1 0,0 3,0 3,-3 0,0 0,0 0,-1 2,-1-1,0 0,-1 0,0-1,0-4,3-2,0 0,1 0,1 0,-1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852 538,'1'3,"-1"0,1 0,-1 0,0 0,0 0,0 1,1-1,-1 0,0-6,0 0,0-1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851 516,'1'3,"1"0,0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375 868,'-3'0,"7"0,-1 0,0 1,0-1,1 0,-1 0,0 0,0 0,0 0,0 0,0 0,0 1,0-1,0 1,0-1,0 1,0-1,0 0,0 0,0 0,0 0,0 0,0 1,0-1,0 0,0 0,0 0,0-1,0 1,0-1,0 1,0 0,0 0,0 0,0-1,0 1,0 0,0 0,0-1,0 1,0 0,0 0,0-1,0 1,0 0,0 0,0 0,0 0,0 0,0 0,0 0,0 0,0 0,0 0,1 0,-1 0,0 0,0 0,0 0,0 0,0 0,1 0,0 0,-1 1,0-1,0 1,0-1,0 0,0 0,0 0,0 0,0 0,0 1,0 0,0 0,0 0,-4-4,-2 2,0-1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322 442,'3'0,"0"1,0-1,0 0,0 1,0-1,0 0,0 0,0 0,0-1,0 1,0-1,0 1,0-1,0 0,0 1,0 0,0 0,0 0,0 0,0 0,0-1,0 1,-6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348 599,'-3'2,"6"-2,0 0,0 0,1-1,-1 1,0 0,1 0,0 0,0-1,-1 1,0 0,2 0,-2 0,0 0,0 0,1 0,-1 0,0 0,1-1,-1 1,0 0,1 0,-1 0,0 0,1-1,0 1,-1 0,1 0,0 0,0-1,-1 1,1 0,-1 0,1 0,-1 0,0 0,1 0,0 1,0-1,-1 0,0 1,1-1,-1 0,1 1,-1-1,0 0,0 0,0 0,0 0,0 1,0-1,0 0,0 0,0 1,-5-4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458 519,'3'0,"0"0,0 1,0-1,0 0,0-1,0 1,0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479 518,'3'1,"0"0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481 517,'3'0,"0"0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349 571,'-3'1,"6"0,0 0,0 0,0 0,0-1,0 0,0 1,0-2,0 1,0 0,0-1,0 1,0-1,0 1,0 0,0-1,0 1,0 0,0 0,0 0,0 0,0-1,-6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1290 237,'0'-3,"-1"0,3 0,1 2,0 1,1-1,-1 1,0 1,-4 2,-1 0,0 0,-1-1,0 2,0-1,6-2,0-2,0 1,0 0,-2 3,-3 0,-1 0,0 0,0-1,0 1,-1 0,1 0,0-1,0 0,6-1,0-1,0-1,0 1,0-1,0 0,1-1,-1 1,0-1,0 0,0 0,-1-1,1-1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603 565,'3'1,"0"0,0-2,0 1,0-1,0 1,0 0,0 0,0 0,0 0,0 1,0-1,0 1,0-1,0 1,0-1,0 0,0-1,0 0,0 1,0 0,0 0,0 0,0 1,-6-3,1-1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383 334,'0'-3,"1"0,1 0,-1 0,-1 6,0 0,0 0,-1 0,1 1,-1-1,0 1,1 0,-1 0,1-1,-1 0,1 0,0 0,1 0,1 0,1-3,0-1,0-1,-2-1,1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334 345,'-3'1,"0"-1,6 1,0 0,1 1,0 1,-1-2,1 1,-1 0,0 0,0 1,-2 0,-4-5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354 341,'0'-3,"-2"7,0 0,0 0,-1 2,2-2,-1 0,1-1,0 0,0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414 572,'3'1,"0"-2,0 0,0 1,0-1,0 1,0 1,0-1,0 0,0 1,1-1,-1 1,0-1,1 0,-1 0,0 0,0 0,0 1,0-1,0 0,2 1,-1-2,0 1,-1 0,0 0,2-1,-1 0,-1 1,0-1,0 1,1 0,-1-1,0 1,0 0,1 0,-1 0,1 0,-1 0,2 0,-1-1,1 1,-2 0,1 0,-1-1,1 1,0-1,0 1,0-1,-1 1,1 0,0-1,0 1,-1 0,1 0,-1 0,1 0,-1 0,0 0,0 1,0-1,0 0,0 0,0 0,0 1,0-2,-6 2,0-1,0-2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378 864,'-3'0,"6"1,0-1,0 0,0 0,0-1,0 1,0 0,0 1,0-1,0 0,0 0,0 0,0 0,0 0,0 0,0 0,0 1,0-1,0 1,0 0,0-1,0 0,1 1,-1-1,0 0,0 0,0 0,0 0,0 0,0 0,0 0,0-1,0 1,0-1,0 1,0 0,0 0,0 0,0 0,1 0,-1 0,0 0,0 0,2 0,-1-1,0 1,0-1,-1 1,0 0,0-1,1 1,0-1,1 1,-2 0,1 0,0 0,-1 0,2 0,-2 0,0 0,1 0,-1 0,0 0,0 0,0 0,0 0,0 0,0 0,0 0,0 0,0 0,0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1337 452,'2'0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457 259,'0'3,"3"-2,0-1,0 1,0-1,0 0,0 1,0-1,0 0,1 1,-1-1,0 0,0 1,0-1,0 0,0 0,0 0,0 0,0 0,0 0,0 0,0 0,0-1,0 1,0 0,0 0,0 0,0 0,0 0,0-1,0 1,0 0,1 0,-1-1,0 1,0 0,0-1,0 1,0 0,0 0,0 0,0 0,0 0,0 0,0 0,0 0,0 0,0 0,0 0,0 0,0 0,0 0,0 0,0 0,0-1,0 0,0 0,0 0,0 1,0 0,0-1,0 1,0 0,1-1,-1 1,0 0,0 0,0-1,0 1,0 0,0 0,0 0,0 0,0 0,0 1,0-1,0 1,0 0,0-1,0 1,0-1,0 0,0 1,0 0,0-1,0 0,0 1,0-1,0 0,0 0,0 1,0-1,1 0,-1 0,0 0,0 0,0 0,0 0,0 0,0 0,0 0,0-1,0 1,0 0,0 1,0-1,0 1,0 0,0-1,0 0,0 0,1 0,0-1,-1 2,0-1,0 0,0 0,1 0,-1 0,0 0,0 0,0 0,0-1,0 1,0 1,0-1,0 0,0 0,0 1,0-1,0 0,0 0,0 0,0 0,0 0,0 0,0 0,0 0,0 0,0 0,0 0,0 0,0 0,0 0,0 0,0 0,0 0,0 0,0 0,0 1,0 0,0 0,0 0,0-1,0 1,0 0,0-1,0 0,0 1,0-1,0 0,0 0,0-1,1 1,-1 0,0 0,0 0,0 0,0 0,0-1,0 1,0 0,0 0,0 0,0-1,1 1,-1 0,0 0,0 0,0 0,0 0,0 0,0-1,0 1,0 0,0 0,0 0,0 1,0-2,-6 3,0-1,-1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1272 261,'-3'2,"6"1,0-3,0 1,0-1,0 1,0-1,0 0,0 1,0-2,0 1,0 0,0-1,0 0,0 0,0 1,0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455 315,'3'1,"0"-1,0 0,0 1,0-1,1 1,-1 0,0 0,0-1,0 0,0 0,0 0,0 0,0 0,0 0,0 1,0-1,0-1,0 1,0 0,0 0,0 0,0 0,0 0,0 0,0 0,0 0,0 0,0 0,0 0,0 0,0-1,0 1,0 0,0-1,0 1,0 0,0 0,0-1,0 1,0-1,0 1,0 0,0 0,0-1,0 1,0 0,0-1,0 1,0 0,0 0,0 0,0 0,0 0,0-1,0 1,0 0,0 0,0 0,0-1,0 1,0-1,0 1,0-1,0 1,0-1,0 1,0 0,0-1,0 1,1 0,-1 0,0 0,0-1,0 1,0-1,0 1,0-1,0 1,0-1,0 1,0 0,0-1,0 1,2-1,-2 0,0 1,0-1,0 1,0-1,0 1,0-1,0 1,0 0,0-1,1 1,0-1,-1 1,0 0,0-1,0 1,0-1,0 1,0 0,0 0,0-1,0 1,0 1,0-1,0 0,0 0,0 0,0 0,0 0,0 1,0-1,0 0,0 0,0 1,0-1,0 0,0 1,0-1,0 1,0-1,0 0,0 1,0-1,0 0,0 1,0 0,0-1,0 1,0-1,0 1,0-1,0 0,0 0,-6-2,0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1321 224,'0'-3,"-1"6,0 0,0 0,4-1,0-4,0 0,0 0,0 1,0 1,0 1,-3 2,-1 0,0 0,-2 0,2 0,-2 0,2 0,4-3,0 0,0 0,0 0,0 1,-1 2,-2 1,-1-1,-1 0,0 0,-1 1,0-1,-1-1,0 0,0 0,1-1,-1 0,-1-1,1 0,1-1,-1-2,3 0,1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312 407,'3'0,"0"0,0 0,0-1,0 1,0 0,0 0,0 0,0 0,0 0,0 1,0-1,0 1,0-1,0 0,0 1,0-1,0 1,0-1,0 0,0 0,0 1,0-1,0 1,0-1,0 0,0 0,1 1,-1-1,0 1,0-1,0 0,0 0,0 1,0-1,0 0,0 1,0-1,0 0,0 0,0 0,0 0,0 0,0 0,0 0,0-1,0 0,0 1,0-1,0 0,0 1,0 0,0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351 473,'-2'3,"5"-3,0-1,0 1,0 0,0-1,0 1,1 0,-1 0,0-1,0 0,0 0,0 1,0 0,0 0,0 0,0 1,0-1,0-1,0 1,0 0,0 0,0 0,0 0,0 1,0-1,0 0,0 0,0 1,0-1,0 0,0 0,0 1,0-1,0 0,0 0,0 0,0 0,0 0,0 1,0-1,0 1,0-1,0 0,0 0,0 0,0 0,0 0,0-1,0 1,0 0,0 0,0 0,0 1,0-1,0 0,0 0,0 0,0 0,0 0,0 0,0 0,0 0,0 0,0-1,0 1,0 0,0-1,0 1,0-1,0 1,0-1,0 1,0 0,0-1,-4-2,-2 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677 523,'3'1,"0"0,0-1,0 0,0 0,0 0,0 0,0 0,0 0,0-1,0 0,0 1,0 0,0 1,0-1,0 0,0 1,0-1,0 1,0 0,0-1,0 0,0-1,0 1,0-1,0 1,0 0,0 0,0 0,0 0,0-1,0 1,0 0,0 0,0 0,0 0,0 0,0 0,0 0,0 0,0 0,0 0,0 0,0 0,0 0,0 0,0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784 565,'-3'-1,"6"3,0-1,1 0,-1-1,0 0,0 0,0 0,0 0,0 0,0 0,0 0,0 0,0 1,1-1,-1 0,0-1,0 1,0 0,0 0,0 0,0 0,0 1,0-1,0 0,0 1,1 0,-1-1,0 1,0-1,0 0,0 0,0 1,0-1,0 0,0 0,0 0,0 1,0-1,0 0,0 0,0 1,0-1,0 0,0 0,0 0,0 0,0 0,0 0,0 0,0 0,0 0,0 0,0-1,0 1,0 0,0 0,0-1,0 1,0 0,1-1,-1 1,0 0,0 0,0 0,0-1,0 1,0 0,0 0,0 0,0 0,0-1,0 1,0 0,0 0,0-1,0 1,0 0,-6-2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1206 569,'-3'2,"6"-1,0 0,0 0,0-1,0-1,0 1,0-1,0 0,0 1,0-1,0 1,0-1,0 1,0 0,0 0,0 0,0 0,0 0,0 0,1-1,0 1,0-1,-1 1,1-2,-1 2,0-1,0 0,1 0,-1 1,1-1,-1 1,0 0,0 0,0 1,0-1,0 0,0 0,0 1,-6-1,-1 0,1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450 650,'3'-1,"0"1,0-1,0 2,0-1,0 1,0 0,0-1,0 0,0 0,0-1,0 1,0 0,0 0,0 0,0 1,-6-2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356 714,'-3'-1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356 713,'3'2,"-1"1,-1 0,1 0,1-1,0-2,0-2,-2-1,1 0,0 0,0 0,1 1,-1 5,0 0,-1 0,2 0,0-2,0 0,0-1,0-1,0-2,0 1,0-1,0 2,0-1,0 2,-1 3,-1 0,0 0,1 0,-1 0,2-1,0-1,0-2,0 0,0 0,0-1,0 0,0 1,1-1,-1 1,0-1,0 2,0 0,0 0,0 0,0 1,0 0,0 0,0 1,0-1,0 0,0 1,0-1,0 0,0 0,0-1,0-2,0-1,0 1,0 1,0 0,0 1,0 0,0 0,1 1,-1-1,0 0,0 1,0-1,0 1,0-1,0-1,0 1,1 1,-1-1,0 1,0-1,0 1,0-2,0 0,0-2,-2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381 636,'-3'2,"6"0,0-2,1-1,0 0,0-1,0 0,-1 1,0-1,-5 5,-1-1,0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385 637,'-1'3,"2"0,-1 0,0 1,0-1,0 2,-1 0,1-2,0 2,0-2,0 1,0-1,0 1,0-1,0 0,1 0,2-5,-2-2,0 1,0-1,1-1,-1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1309 254,'5'-2,"-2"2,0 0,0 1,0 0,0 1,1 0,-1 0,0 0,-1 1,1 0,0 0,-1 0,1-1,0-2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405 643,'1'-3,"-4"5,0-1,0 0,0 1,0-2,6 1,0 1,0 1,-2 0,-1 0,0 0,1 0,-2 0,1-6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404 645,'3'-1,"0"0,0 1,0-1,0 1,0-1,-1 4,-2 0,-1 0,0 0,0 1,-1-1,1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409 651,'-3'-1,"0"0,6 2,0-1,0-1,0 1,-2 3,-3 0,1 0,3 0,-1 0,0 1,0-1,-1 0,0 0,-3-1,0-2,0-2,0 1,0 0,0-1,4-1,2 2,0 0,0 0,0 1,0-1,0 1,0 0,0 0,-2-3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434 636,'0'3,"-1"0,1 0,-1 0,1 1,-1-1,1 1,0-1,0 1,1-1,2 0,0-2,0 0,0-1,0 0,0 1,0-1,-3 3,-3-3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448 644,'2'3,"-2"0,0 1,0-1,-1 0,0 0,0 0,-1 0,0 0,0 0,0 0,-1-2,0-2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422 659,'-2'-4,"1"1,4 1,0 2,0-1,0 1,0-1,0 1,1-1,-1 0,0 0,0-1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457 632,'-1'3,"0"0,1 0,-1 0,0 0,1 0,0 0,3-2,0-3,0 1,0-1,0-1,0 1,0-1,-4 6,0 0,0 0,-1 0,0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460 659,'-1'3,"1"0,1 0,0 0,-1 0,1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460 665,'1'-3,"1"-1,1 2,0 1,0 1,0 2,0 1,-2 0,-2 0,0 1,-1-1,-1 0,1 0,-1-1,6-5,0 1,0 0,0 1,0 0,1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500 639,'-2'-3,"-1"5,1 1,0 0,0 0,0 0,0 0,0 0,0 0,2-6,3 1,0 2,0 2,-2 1,0 0,0 0,-1 0,0 0,0 0,0 0,1-6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802 155,'0'-4,"1"1,0 6,0 0,0 0,0 0,0 0,0 1,1-1,-2 0,2 0,-2 0,1 0,0 0,0 0,-1 0,0 0,0 0,-2 0,-1-1,0-2,0-1,0-1,1-1,1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1371 216,'-3'-2,"0"2,6-2,0 2,0 0,0 0,0 0,0 0,0 0,0-1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491 641,'3'-2,"0"2,0 0,0-1,0 1,0-1,0-1,0 1,-3-2,-3 1,0 1,3 4,-1 0,-1 0,1 0,-2 0,1 1,-1-1,1 0,5-5,0 3,-1 2,-2 0,0 0,0 0,0 0,0 0,0 0,0-6,0 0,0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504 651,'1'-3,"2"1,0 1,0 1,0 0,0 0,0 0,-2 3,0 0,-1 0,0 0,0 0,0 0,0 2,0-2,0 0,-1-6,0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507 652,'3'-1,"0"1,0-1,0 1,0 0,-4 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510 662,'3'-1,"0"0,0 1,-4 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513 666,'3'2,"0"-3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506 675,'-3'1,"6"-1,0 0,0-1,0 1,0-1,0 0,0 0,0 1,0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622 716,'1'3,"2"-3,0 1,0-2,1 1,-1-1,0 1,0-1,0 1,0 0,0 0,0 0,0 0,0-1,0 1,0 1,0-1,0 1,0 0,0 0,0-1,0 1,0-1,0 0,0 1,0-1,0 1,0-1,0 1,-6-3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726 720,'2'-3,"1"4,0 0,0-1,0 0,0 0,0 0,0 0,0 0,0 0,0-1,0 1,0 0,0 0,0 0,0 0,0 0,0 0,0 0,0 0,0 0,0 0,0 0,0 0,0 0,0 1,1-1,-1 0,0-1,0 1,0 0,0 0,0 0,0 0,0 0,0 0,0 1,0-1,0 1,0-1,0 0,0 1,0 0,-6-2,0 1,0 1,0-1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911 718,'-3'0,"6"1,0-1,0 0,0 0,0 0,0 0,0 0,0 0,0 0,0 0,0 0,0 0,0 0,0 0,0 0,0-1,0 1,0 0,0 0,0 0,0-1,0 1,0 0,0-1,0 1,0 0,0 0,0 1,0-1,0 0,0 0,0 0,0 0,0 1,0-1,0 0,0 1,0-1,-6-1,0 0,0 2,-1-1,1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1117 713,'-3'-1,"6"2,0 0,0-1,0 0,0 0,0 0,0 0,0 0,0 0,0 1,0-1,0 0,0 0,0 1,0-1,0 0,0 0,0 0,0-1,0 1,0 0,0 0,0 0,0 0,0 1,0-1,0 0,-6-2,0 2,0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1376 213,'-3'4,"2"-1,0 0,-1 1,1 0,0 1,0-1,1-1,-1 2,1-1,0-1,0 1,0-1,1 0,1 0,1 0,0-3,0 1,1-2,-1 0,1-2,-2 0,1 1,-1-1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703 665,'-3'-1,"0"3,1 1,1 0,-1 0,1 0,0 1,0 0,0-1,1 1,1 0,-1-1,1 0,0 0,1 0,0 0,1-1,0-1,0 0,0-1,0 0,0-2,0-1,-1 0,-1 0,1 0,-2 0,1-1,-1 1,0 0,0 0,-1-2,1 2,-1-1,-1 0,1 1,0 0,-1 0,-1 1,0 1,0 2,0 1,0 1,1 0,1 0,0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832 660,'-2'-3,"-1"3,0 0,0 2,0 0,1 1,-1-1,0 1,0 0,0 0,2 0,0 0,0 0,1 0,0 0,0 0,0 0,1 0,0 0,1 0,0 0,1-1,0 0,0 1,0-2,0 0,0 0,0-1,0 0,0 0,0-1,0 1,0 0,0 0,0 0,0-1,0 1,0-1,0 0,0 0,1 0,-1 0,0 0,0-1,0 1,-1-2,0 0,-1 0,-1 0,0 0,0 0,-1 0,0 0,1 0,-1 0,0 0,0 0,-1 0,0 0,0 0,-1 1,0 0,0 1,0 0,0 0,0 0,0 1,-1 0,1 1,0-1,0 1,0 0,0 0,0-1,0 1,0 0,0 0,2 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1016 661,'-3'-2,"0"1,0 0,0 1,0 0,0 1,0 0,0 0,0 1,0-1,0 1,0-1,0 1,0 0,0-1,1 2,1 0,0 0,1 0,0 0,0 0,1 0,1 0,-1 0,1 0,1-1,0 0,0-1,0 1,0-1,0 0,0 0,0 0,0-1,0 1,0-1,0 1,0-1,0 0,1-1,0 1,0-1,0-1,0 1,-1-2,0 2,0-2,0 0,-1 0,0 0,-1 0,-2 0,0 0,0 0,0-1,-1 0,-1 0,0 1,0 0,0 1,0 0,0 2,0-1,0 0,0 1,0 1,0-1,0 1,0 0,0-1,0 2,0-1,0 0,0 0,0-1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1343 626,'-2'-3,"0"0,3 6,0 1,0-1,-1 0,0 3,-1-1,1-1,-1-1,1 1,-1 0,1-1,0 0,0 0,-1-6,2 0,-1 0,1-1,-1 1,1-1,1 1,-1 0,2 0,-1 0,1 2,0 2,0 2,-3 0,1 0,-1 0,0 0,-1 0,0 1,-1-1,0 0,-1-1,0-1,0-1,0-2,3-1,1 0,2 1,-1-1,1 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641,'0'3,"1"0,-1 0,1 0,-1 0,0 0,0 0,0 0,0 0,1-6,0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1383 631,'-1'3,"4"-1,-1 1,-1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1385 649,'-2'3,"3"0,2-3,0 0,0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1434 623,'-1'-3,"2"6,0 0,-1 0,0 0,0 1,0 0,0 0,-1 0,1-1,0 1,-1-1,1 0,-1 0,2 0,1-6,0 0,0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1448 639,'1'3,"2"-2,0 2,-1 0,2-1,-1-3,1-3,-2 1,0 0,0 0,1 1,0 5,-3 0,1 0,-1 0,3-1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1491 630,'-1'-3,"4"5,-3 1,0 0,0 0,0 0,-1 1,1 0,-1-1,1 0,-1 0,1 0,1-6,-1 0,1 0,0-1,0 1,0-1,0 0,0 0,1 1,0 0,1 0,0 1,0 4,-2 1,0 2,-1-1,0-1,0 0,0 0,0 0,1 0,-1 0,0 1,0-1,0 0,-1-6,0 0,1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1409 223,'-2'3,"-1"0,1 0,-2 1,2-1,-1 0,0 0,0-1,0 1,0-2,0 1,0-1,0-1,0 0,0-2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1576 632,'-1'-3,"-1"0,-1 0,1 0,-1 2,0 1,0 2,1 1,0 0,0 1,1 0,-1 1,1 0,1 0,0-1,0 0,1-1,2 0,0-2,0-1,0-1,0-2,0 1,-1-1,0 0,-1 0,0 0,0 0,0 0,0 0,0 0,-2 6,0 0,0 0,1 0,0 2,0-2,1 0,2-1,0-4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1590 637,'-1'3,"1"0,0 0,0 0,0 0,0 0,0 0,0 0,0 0,1 0,-1-6,0-1,0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1588 624,'-1'-5,"2"8,0 0,1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1615 637,'-3'0,"6"2,1-2,0-1,-1 1,0 0,0-1,0 1,0 0,0-1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1633 621,'-2'-3,"3"7,-1 0,1-1,-1 0,-1 1,1 0,-1 0,0 0,1-1,-1 0,2 0,-1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1659 618,'0'-3,"-1"0,1 6,0 1,0-1,0 1,-1 0,1-1,-1 1,1-1,-1 2,1-1,-1 0,1-1,0 0,0 0,0-6,0-1,1 1,0 0,0 0,1 0,0-1,1 2,0 0,0 3,-1 2,-2 0,0 0,-1 1,0-1,-1 0,0 0,0 0,-1-1,0-2,1-3,1 0,1 0,2 0,0 0,0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1681 632,'0'3,"2"0,-2 0,0 0,-1 0,1 0,0 1,0-1,0 0,0 0,0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1382 706,'-1'-3,"-2"0,0 2,0 2,0 0,0 1,0 0,0 1,0-1,1 1,0 0,1 0,2 0,1 0,2-2,0 1,-1-2,2 1,-2-1,-1 3,-5-1,1 1,-1-1,0-1,0 1,0-2,0 0,0-1,3-2,2 0,2-1,-1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1381 710,'-1'-3,"0"7,0 0,0 0,1 0,-1 0,1-1,-1 1,1-1,0 0,1 0,2-2,0-2,0-1,-1-1,0 0,-1 0,1 0,-1 0,0 0,0 0,-1-1,1 1,-3 7,1-1,1 0,-1 0,1 0,0 0,1 0,1 0,1-1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1406 713,'-1'3,"2"1,-1 0,0 0,0-1,-1 0,1 0,-1 1,1-8,0 1,1 0,0-1,0 0,0 1,1 0,-1 0,0 0,2 3,-2 5,-1-2,0 0,0 0,-1 0,1 0,0 0,0 0,1-6,-1 0,1 0,-1 0,1-3,1 3,-1-1,1 1,-1 0,1 0,1 3,-2 3,1 0,-2 1,1-1,-1 0,0 1,0-1,0 0,-1 0,1 0,0 1,0-1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1372 233,'3'0,"0"1,1 1,0 0,0 1,-1-1,0-1,0 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1449 711,'-6'-1,"3"0,5 4,-1 1,-1 0,0 0,0-1,0 0,0 1,0-1,0 0,3-1,0-1,0-1,0 0,0-1,0 1,0-2,0 1,-2-2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1451 707,'-4'-3,"1"1,6 3,0 0,0-1,0 1,0 0,0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1464 713,'-3'2,"0"-2,6 0,1 1,-1-1,1 1,0 0,-1 1,0 0,-1 1,-1 0,-1 0,0 0,-2 0,0 0,-1-5,3-1,0-1,1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1481 705,'-2'4,"1"-1,-1 0,0 0,0 1,0-1,0 1,0-1,0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1497 706,'-3'-2,"6"1,1 0,-1 1,0 0,0 2,-3 1,0 0,-1 0,1 0,1 0,-1 0,0 0,1 0,-1 0,0 0,0 0,-1 0,-2-3,0 1,0-1,-3 0,3 0,0 0,-1-1,1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1563 710,'-3'-1,"0"1,6 1,0 0,0-1,0 1,0-1,0 2,0 0,-1 1,-1 0,-1 0,-1 0,1 0,-1 0,0 0,-1 1,-1-1,2-6,1 0,0 0,0-1,1 0,-1 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1576 707,'0'-3,"-3"3,1 3,-1 0,0 2,0-2,1 1,0-1,0 0,1 0,0 0,4-5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1595 694,'-2'-3,"2"6,1 0,-1 0,0 0,1 0,-1 0,-1 0,1 1,0 0,-1-1,1 0,-1 0,1 0,-1 0,1-6,-1 0,2 0,0 0,0 0,1 0,1 0,0 1,0 1,0 1,0 1,-2 2,-1 0,0 0,0 0,-1 0,-1 1,0-1,0 0,0 0,-1-1,0-2,0-3,3 0,0 0,2 0,0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1618 716,'2'3,"-2"0,1 0,-1 0,-1 0,1 0,0 0,0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1223 704,'-3'-1,"2"4,1 0,-1 1,1-1,0 0,0 1,-1-1,0 1,0 1,1-1,-1-1,1 1,0-1,3-5,-1-3,-1 2,0-1,1 1,-2 0,3 6,-2 0,2-1,0-1,0-2,0 0,-1-2,1 1,-1-1,1 0,0 1,0 3,0 2,-1 0,-1 0,0 1,0-7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1419 229,'0'3,"1"0,1 0,-2 0,0 0,-2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1259 719,'3'0,"0"0,1 0,0 0,0 0,0 1,-1 0,0 1,-1 1,0 1,-2 0,0-1,-1 0,0 0,0 0,0 0,-2-2,2-4,0-1,0 0,1 1,-1-2,1 2,0-2,-1 0,1 1,-1 0,1 1,-1 0,0 6,-1 1,1 0,-1 1,0 0,0 0,0-1,1-1,0 0,-1 0,1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1350 782,'-3'-3,"3"0,0 0,2 0,-1 0,0 6,0 1,-1-1,-1 1,1 0,0 1,-1-1,1-1,-1 2,1-1,-1 0,1 0,-1-1,1 0,0-6,0 0,0 0,1 0,-1 0,1 0,1 0,0 0,0 0,1 0,0 2,0 1,0 3,-2 1,0-1,-1 0,-1 0,1 1,-1-1,0 1,0-1,-1 0,0 0,-1-1,0-3,0-1,2-1,-1-1,1 1,1 0,0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1359 794,'5'-1,"-2"1,0 1,0 0,0 1,-1 1,-1 1,-2-1,0 0,-1 0,-1 0,0-1,0-1,6-3,0 1,0 0,0 0,0 1,0-1,0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1395 794,'3'0,"-3"3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1395 803,'-1'3,"1"0,3-3,0 0,0-1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1439 782,'-3'-1,"6"2,3 1,-3-1,0 0,0 1,-1 1,-1 0,0 0,-2 0,-1 0,0 0,-1 1,0-2,0 1,-1-1,1-1,0 0,4-4,2 3,0-1,0 0,0 1,0 0,0-1,0 2,0 0,-1-4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1469 796,'-4'-3,"6"6,1 0,0-1,0 0,0-3,-1-2,0 0,-1 0,2 1,0 4,-1 1,-2 0,0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1501 783,'-3'-1,"3"4,2 0,-2 0,1 0,-1 1,0 0,0-1,-1 1,1-1,-1 0,2-6,-1 0,1-1,0 1,1-1,-1 1,1-2,0 1,0 1,0 0,1 2,0 2,-1 2,-1 0,-1 0,1 1,-1 0,0-1,0 1,1 0,-1-1,0 0,0 0,0 0,-2-6,1 0,1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1587 777,'1'-3,"0"0,-1 0,-2 0,-1 2,0 0,0 1,0 1,0 1,0 1,1 1,1-1,1 1,-1-1,1 1,1 0,-1 0,1 0,1-1,1-1,0-1,1-2,-1-1,0-1,0-1,-2 1,1 0,-1 0,1-1,0 1,-2 6,0 0,0 0,0 0,0 0,0 0,1 0,0 0,2-3,0-3,-2 0,1-1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1612 781,'0'3,"0"0,0 0,0 0,0 1,0 0,-1 0,1-1,-1 0,2-6,-1 0,0-1,1 0,-1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1417 254,'0'3,"0"0,0 0,-1 0,1 0,0 0,1-6,0 0,1 0,-1-1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1610 775,'-1'-5,"1"2,1 6,1 0,1-1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1636 776,'-4'2,"1"-1,0 0,7 0,-1-1,0-1,0 1,1-1,-1 1,1-1,-1 0,0 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1647 764,'-2'4,"2"-1,-1 0,1 1,-1 1,0-1,1 1,-1 0,1-2,1 0,1 0,1-5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1661 752,'-2'3,"2"0,0 0,0 0,0 0,0 0,0 0,0 1,0 0,0-1,0 1,0-1,-1 0,1 0,0-6,0 0,0 0,1 0,0 0,0 0,0 0,1 0,1 2,0 2,0 2,-2 0,-1 0,0 1,0-1,-1 0,-1 1,0-1,-1 0,0-2,0-2,3-2,0 0,2 0,-1-1,2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1681 768,'2'3,"-2"0,0 0,1 0,-1 0,1 1,-1-1,1 0,-1 0,0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1440 856,'-3'-3,"0"2,0 0,-1 2,1 0,-1 1,0 3,2-2,2 0,1 0,1 0,1-2,0 0,0 0,0 0,-1 2,-3 0,0 0,-2 1,0-1,0-1,0-3,2-2,2 0,1-1,0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1436 860,'1'3,"-1"1,0 0,-1-1,1 1,0-1,0 0,0 0,3-1,0-3,0-2,-1 0,0 0,0 0,-1 0,0 0,0 0,0 0,-1 0,-1 6,1 1,0 0,-1-1,2 0,-1 0,2 0,1-1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1473 861,'-3'-3,"0"1,3 5,0 1,0-1,0 1,0 0,-1-1,1 1,-1 1,0-1,1-7,1 0,-1-2,2 1,-1 1,0-1,0 1,1-1,0 1,1 0,0 3,-1 3,-2 1,0-1,0 0,0 0,-1 1,0-1,0 0,1 0,0-6,1 0,0 0,-1-1,1 0,0 1,0 0,0 0,1 0,1 5,-2 1,0 0,0 1,0 1,-1-2,-1 1,1 0,0-1,3-5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1500 855,'1'3,"-1"0,-1 0,1 0,0 1,-1 0,0-1,1 0,0 0,3 0,0-2,0-1,0 1,0-2,0 1,0-1,-3-2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1508 854,'-4'-2,"7"2,0 0,0 0,0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1431 219,'2'-4,"-1"1,0 0,2 1,0 2,0 0,0 0,0 1,1 0,-1 0,0 0,0 0,0 1,0-1,-1 2,-1 0,-1 0,0 1,0-1,-1 0,0 0,1 0,-2 0,1 0,0 1,0 0,0-1,1 0,-1 0,0 0,0 0,-2-2,0-3,0 0,1-1,-1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1513 860,'-2'3,"5"-4,0 1,0-1,0 1,0 1,0-1,0 3,0 0,-1 2,-2-2,0 0,0 0,0 1,-1-1,-1-7,2 1,0-1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1533 853,'-3'3,"2"0,-1 1,0-1,0 1,0-1,1 1,-1-1,1 0,0 0,3-6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1538 852,'3'0,"0"-1,0 4,0-1,-2 1,-1 0,-1 0,1 0,0 0,0 0,-1 0,1 0,0 0,0 0,1 0,-4 0,0-3,0-1,0 1,0-1,0 1,0-1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1268 827,'-3'-1,"1"5,2-1,0 1,0 0,-1 0,1 0,-1 0,1-1,-1 0,1 0,0 0,3-5,-1-2,0 0,-1 1,1-2,0 2,-1 0,1 6,-1 1,-1-1,1 0,-1 0,3 0,0-3,0-1,0-2,0 0,-1 0,1 0,-1 0,1 1,-1 6,-1-1,0 0,0 0,-1 0,3-2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1315 841,'-3'-1,"7"2,-1-1,0 0,0 0,1 1,-1 0,0 1,0 2,-2 0,-1-1,0 0,0 0,-1 1,1-1,-2 0,0 0,0 0,0-6,1-1,1 1,0 0,0-1,0 1,0 0,0-2,0 0,0 1,0 1,0 0,-2 6,0 1,1-1,-1 3,0-2,0 0,1-1,-1 0,1 0,0 0,-2-2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1589 839,'-3'-3,"0"4,2 3,1-1,-1 1,0 0,1 1,-1-1,1 0,0 2,0-3,1 0,-1 0,2 0,1-2,0-3,-1-1,0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1592 854,'-2'-3,"5"3,0 0,1 1,-1 0,1 0,-1 2,-1 0,0 0,-1 0,-1 0,0 1,-1-1,0 0,-1 0,-1 0,1-6,2 0,0-1,1 0,-1 0,1 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1609 852,'1'-4,"1"1,-5 5,1 2,-2 1,3-2,-2 1,1 0,0-1,0 0,0 1,5-5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1614 859,'3'0,"0"0,0 0,0-1,1 0,-1 1,0-1,0 0,0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1645 839,'-1'4,"2"0,-1-1,0 0,0 1,-1 0,0 1,1-1,-1-1,1 0,3-4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1435 237,'-1'3,"1"0,0 0,0 0,-1 0,0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1656 837,'2'3,"-1"0,1 0,0 1,-1 0,-1-1,0 0,0 0,-1 0,-1 1,0-1,0 0,-2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1668 837,'-2'-3,"2"0,3 3,0 3,-2 1,0-1,-1 0,0 1,-1 0,1-1,0 1,-1-1,0 1,1 0,-1-1,0 0,1 0,0-6,0 0,0 0,1-1,0 1,0-1,1 1,1 0,0 0,0 2,0 3,-2 1,0 0,-1 0,-1 0,1 0,-1 1,-1-1,1 0,-1 1,-1-2,0-1,0-4,3 0,0 0,1 0,0 0,1 0,0 0,1 0,0 2,0 0,0 1,0 1,0 0,0 1,0 0,-2 1,-2 0,-1 0,-1 0,0 0,0-1,7-2,-1-1,0 0,0 1,-2-3,-2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318 782,'3'0,"0"0,0 0,0 0,0 1,0-1,0 1,0 0,0 0,0 0,0-1,0 1,0-1,0 0,0 0,0 0,0 0,0 0,0 0,0 0,0 0,0-1,0 1,0 0,0 0,0 0,0 0,0 0,0 0,0 0,0 0,0 0,0 0,0 0,0 0,0 0,0 0,0 0,0 0,0 0,0 0,0 1,0-1,0 0,0 0,0 0,0 0,0 0,0 0,0 0,1 0,-1 0,0 0,0 0,0 0,0 0,0 0,0 0,0 0,0 0,0 0,0 0,0 0,0 0,0 0,1 0,-1 0,0 0,0 1,0-1,0 0,0 1,0-1,0-1,0 1,0 0,0 0,0 0,1 0,-1 0,0 0,1 0,0 0,-1 0,0 0,0 0,0 0,1 0,-1 0,1 0,0 0,0 0,0 0,0 0,-1 0,1 0,1 0,-1 0,0 0,-1 0,0 0,0 0,2 0,-1 0,-1 0,0 0,0 0,0 0,0 0,0 0,0 0,0 0,0 0,0-1,0 1,0 0,0 0,0 0,0 0,0-1,0 1,0 0,2 0,-2 0,0 0,0 0,0 0,0-1,1 1,0-1,-1 1,2 0,-2-1,0 1,0 0,0 0,0-1,0 1,0 0,0 0,0 0,0 0,0 1,0-1,0 0,0 1,0-1,0 0,0 0,0 0,0 0,0 0,0 0,0-1,1 1,-1 0,0 0,0 0,0 0,0 0,0 0,0 0,0 0,0 0,0 0,1 0,-1 0,0-1,0 1,0 0,0 0,0 0,0 0,0 1,0-1,0 0,0 1,-6-1,0 0,0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308 728,'0'-3,"0"6,0 0,0 0,0 0,0 1,0 0,0 0,0 1,0-1,0 0,0 0,0 0,0-1,0 0,-1 0,1 0,0 0,0-6,1 0,-1 0,0-1,-1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306 729,'-3'-1,"7"1,-1 0,0-1,0 1,1-1,0 1,-1 0,1 0,-1 0,0 1,0-1,1 0,-1 0,0 0,0 1,0-1,1 0,0 0,0 0,-1 0,1 0,-1 1,0-1,0 0,0 0,0 0,0 1,0-1,0 0,0-1,0 1,0 0,0 0,1 0,-1-1,0 1,0 0,1 0,-1 0,1 0,0 0,0 0,-1-1,0 1,0 0,0 0,1-1,-1 1,0-1,1 1,-1-1,0 1,0-1,0 1,0-1,0 1,0-1,0 1,0 0,0-1,0 1,0 0,0 0,0 0,0-1,1 1,-1 0,1 0,-1 0,0 0,0 0,0 0,0 0,0 0,0 0,1 0,-1 0,1 0,0 0,-1 0,0 0,0 0,0 0,0 1,0-1,0 0,0 0,0 1,0-1,0 1,-2 2,-2 0,1 0,-1 0,0 0,1 1,-1 0,1-1,0 0,0 0,-1 1,1-1,0 0,0 1,0-1,0 0,0 0,-1 0,1 0,0 1,0-1,-1-6,0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196 453,'-2'-3,"-1"2,0 1,0 2,2 1,0 0,1 0,0 0,0 0,1 1,0-1,-1 1,1 0,0 2,-1-3,0 1,0-1,-1 0,0 1,-1-1,0 0,0 0,-1 0,0-1,0-3,6 0,0 4,-1 0,-1 0,-1 1,1 0,-1 1,0-2,0 2,1 0,-1-2,0 0,0 2,0-2,0 0,0 2,1-2,-1 2,0-2,0 2,0-2,1 2,-1 0,1-1,-1-1,0 2,0-2,1 2,-1 0,0 0,0 0,1-1,-1 0,0 0,1 0,-1-1,0 0,0 1,1-1,-1 0,0 1,0-1,-1 1,1 0,0-1,0 0,0 0,2-7,-2 0,0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1433 236,'1'-3,"0"0,2 1,0 1,0 1,0 0,0 1,0 1,-1 2,-1-1,0 0,-2 0,0 0,-1 0,0 0,-1-1,0-1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1443 237,'4'-1,"-1"1,-2 3,-4 0,0-1,0 1,1 0,0 0,5-1,0-2,0-1,0 0,0-1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836 137,'0'-3,"2"0,1 3,-1 3,-3 0,0 0,-1 0,-1 1,0-1,0 0,0 0,1 0,0 0,5-4,0 0,0 1,0-1,0 1,0 0,-1 3,-2 0,0 0,-1 1,0-1,-1 1,1-1,1 0,3-1,0-1,0 2,-2 0,1 0,-1-6,-2-1,1 0,-1 0,0 0,1 1,-1-2,1 2,0 0,-1-2,1 2,0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1492 222,'3'0,"-6"1,0 0,0 1,0-1,3 2,0 0,1 0,0 0,-1 0,1 0,-1 0,0 1,0-1,0 0,0 0,0 0,-2-6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1488 238,'0'-3,"3"1,0 1,1 0,-1 1,0 0,0 0,0 1,0 0,0 1,-2 1,-1 0,-1 1,0 0,0-1,-1 0,1 0,-1 0,1 0,0 0,-1 0,-1-2,2-4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1496 248,'3'-1,"0"0,0 1,0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1500 257,'-3'3,"1"0,0 0,5-2,0-3,0-1,0 0,-1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1520 225,'2'-3,"-1"6,-3 0,0 0,0 0,1 0,4-1,0-2,1 1,-1 0,0 0,-1 2,-2 0,-1 1,-1-1,1 0,-2 1,0-1,0 0,0-2,0-2,2-2,1 0,1-1,2 1,0 0,0 0,-1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1560 213,'-3'2,"1"1,0 0,-1 0,0 0,1 0,-1 0,0 0,2 0,-1 0,2 0,3 0,0-2,0 0,1-1,0-1,-1 1,0-1,0 0,0-1,0 0,-2-1,-1 0,-2 0,-1 1,1-1,2 6,0 0,0 0,0 1,-1 0,1 0,-1 0,0 0,1 0,-1 0,1 0,-1-1,0 0,-2-1,0-3,0-1,0 0,1-1,1 0,1 0,3 1,0 1,0 1,0-1,0 1,0 0,0 0,0-1,0 1,0-1,0-1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1575 236,'3'1,"-2"2,0 0,0 0,-1 0,0 1,-1-1,0 0,0 0,-2-1,2-5,1 0,0 0,2-1,0 1,0 0,1 1,0 1,0 0,0 1,0 1,-2 2,-1 0,-1 0,-1 0,0 0,-1 1,1-1,0 0,5-3,-1-3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1101 214,'-5'2,"1"-1,1 0,0-1,7 0,-1-1,0 0,0 0,1 1,1-2,0 1,0 0,0 0,1 0,0 0,0 0,0 0,1 0,-1 0,1 0,0 0,-1 0,2 0,-1-1,0 1,0 0,1 0,-1 0,1 0,-1 0,1 0,-1 0,1 0,-1 0,0 0,0 0,0 0,0 0,0 0,0 0,-1 0,1 0,-1 0,1 0,-1 0,0 1,0-1,-1 0,1 1,-1-1,0 0,0 1,0-1,-1 1,0-1,0 1,-1 0,0-1,0 1,0 0,1 0,-1 0,0 0,0-1,0 1,0 0,0 0,-6 2,0-1,0 0,0 0,0 0,0-1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823 285,'3'0,"0"-1,0 1,0-1,0 1,0 0,0 1,0 0,0 0,0-1,0 2,0-1,0 0,0-1,0 2,0-1,0 0,0 0,0-1,0 1,0-1,0 0,0 0,0 0,0 0,0 0,0-1,0 1,0 0,0 0,0 0,0 1,0-1,0 1,0-1,0 0,0 1,0-1,0 0,0 0,0 0,0 0,0 0,0-1,0 1,0-1,0 0,0 1,0-1,0 1,0 0,0-1,0 1,0 0,0-1,0 1,0 0,0 0,0 0,0 0,0-1,0 1,0 0,0 0,0 0,0-1,0 1,0 0,0 0,0 0,0 0,0 0,0 0,0 0,0 0,0-1,0 1,0-1,0 1,0-1,0 1,0-1,0 1,0 0,0 1,0-1,0 0,0 0,0 0,0 0,0-1,0 1,0 0,0 0,0 0,0 0,0 0,0 0,0 0,0-1,0 1,0-1,0 1,0-1,0 1,0-1,0 1,0-1,0 1,0-1,1 1,-1-1,0 1,0 0,0-1,0 1,0 0,0 0,0 0,0 1,0-1,0 0,0 1,0-1,0 1,0-1,0 1,0 0,0-1,0 1,0-1,0 1,0 0,0-1,0 0,0 0,0 0,0 0,0 0,0-1,0 1,0-1,0 0,0 0,0 2,0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836 92,'-5'1,"2"0,6-2,0 1,0 0,0 0,0 0,0 0,0 0,0-1,0 1,0-1,0 0,-5-2,-1 2,0-1,0 0,1-1,3 6,-1 1,1-1,-1 1,0-1,0 2,0-1,0-1,0 1,0 0,0-1,1 1,1-8,-2 0,0 1,-1 0,0 0,-1 0,-1 3,0 1,0 1,-1 1,1 0,0 0,0-1,0 1,0-3,5-3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9T11:03:1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850 126,'3'0,"-2"3,2-2,0-1,0 2,0 0,-2 1,-1 0,0 0,-1 0,0 0,-1 0,0 0,0 0,-1 0,1-6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855 95,'3'1,"0"2,0-1,-1 1,-1 0,-2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845 115,'-3'1,"1"2,3 0,-1 0,1 0,0 0,-1 0,1 0,0 0,0 0,-1 0,0-6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843 120,'0'-3,"3"3,0 0,0 0,0 0,1 0,0 1,-1-1,0 0,0 2,-2 1,0 0,-1 1,-1 0,0 0,0-1,1 0,-3-1,0-3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849 128,'-3'0,"6"2,0-2,0 0,0-1,0 1,0-1,-4 4,-1 0,0 0,-1 0,0-1,6-2,0-1,0 1,0-1,-2 4,-2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852 153,'-5'1,"2"0,0-1,6 0,1 0,-1 0,0-1,0 1,0 0,0-1,1 1,0 0,-1 1,0-1,0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888 100,'-1'-3,"3"6,0 0,-1 0,-1 0,-1 0,0 0,-2 0,0-1,4 1,2-2,0 0,-2 2,1 1,-2 0,0-1,0 0,-1 0,1 0,0-6,0 0,1 0,-1-1,1 1,-1-2,1 0,1 0,-1 0,0 1,0 0,0 1,0 0,0 0,1 6,-2 0,-1 1,0-1,0 0,0 0,-1 0,1 0,-1 0,2-6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906 97,'2'3,"1"-1,0-2,1 0,0-1,-1 1,0-1,0 1,0-1,0 1,0 0,-1 3,-2 0,0 0,-1 0,1 0,0 0,-1 1,1-1,0 0,0 0,1 1,-1-1,0 0,1 0,-1 0,0 0,-3-5,0 0,0 0,0 0,0-1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912 119,'-1'3,"1"0,1 0,-1 0,0 0,0 0,2-6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911 120,'-1'-3,"1"0,2 0,1 3,0-1,0 2,0-1,0 1,0 2,-2 0,0 0,-1 0,0 0,-1 0,1 0,-1 0,1 0,-3-5,0-1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2T11:02:22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916 121,'0'3,"3"-2,0-1,0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29CB-1D8D-4AEB-BF43-0CCE3E070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779A2-CB47-47A6-871C-D88CEA8E50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31AA-158F-410B-83D1-1DA4CCC80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9235F7-2B02-427C-97F0-6ECFB1937A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2.jpeg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80.png"/><Relationship Id="rId98" Type="http://schemas.openxmlformats.org/officeDocument/2006/relationships/customXml" Target="../ink/ink580.xml"/><Relationship Id="rId97" Type="http://schemas.openxmlformats.org/officeDocument/2006/relationships/image" Target="../media/image579.png"/><Relationship Id="rId96" Type="http://schemas.openxmlformats.org/officeDocument/2006/relationships/customXml" Target="../ink/ink579.xml"/><Relationship Id="rId95" Type="http://schemas.openxmlformats.org/officeDocument/2006/relationships/image" Target="../media/image578.png"/><Relationship Id="rId94" Type="http://schemas.openxmlformats.org/officeDocument/2006/relationships/customXml" Target="../ink/ink578.xml"/><Relationship Id="rId93" Type="http://schemas.openxmlformats.org/officeDocument/2006/relationships/image" Target="../media/image577.png"/><Relationship Id="rId92" Type="http://schemas.openxmlformats.org/officeDocument/2006/relationships/customXml" Target="../ink/ink577.xml"/><Relationship Id="rId91" Type="http://schemas.openxmlformats.org/officeDocument/2006/relationships/image" Target="../media/image576.png"/><Relationship Id="rId90" Type="http://schemas.openxmlformats.org/officeDocument/2006/relationships/customXml" Target="../ink/ink576.xml"/><Relationship Id="rId9" Type="http://schemas.openxmlformats.org/officeDocument/2006/relationships/image" Target="../media/image536.png"/><Relationship Id="rId89" Type="http://schemas.openxmlformats.org/officeDocument/2006/relationships/image" Target="../media/image575.png"/><Relationship Id="rId88" Type="http://schemas.openxmlformats.org/officeDocument/2006/relationships/customXml" Target="../ink/ink575.xml"/><Relationship Id="rId87" Type="http://schemas.openxmlformats.org/officeDocument/2006/relationships/image" Target="../media/image574.png"/><Relationship Id="rId86" Type="http://schemas.openxmlformats.org/officeDocument/2006/relationships/customXml" Target="../ink/ink574.xml"/><Relationship Id="rId85" Type="http://schemas.openxmlformats.org/officeDocument/2006/relationships/image" Target="../media/image573.png"/><Relationship Id="rId84" Type="http://schemas.openxmlformats.org/officeDocument/2006/relationships/customXml" Target="../ink/ink573.xml"/><Relationship Id="rId83" Type="http://schemas.openxmlformats.org/officeDocument/2006/relationships/image" Target="../media/image572.png"/><Relationship Id="rId82" Type="http://schemas.openxmlformats.org/officeDocument/2006/relationships/customXml" Target="../ink/ink572.xml"/><Relationship Id="rId81" Type="http://schemas.openxmlformats.org/officeDocument/2006/relationships/image" Target="../media/image571.png"/><Relationship Id="rId80" Type="http://schemas.openxmlformats.org/officeDocument/2006/relationships/customXml" Target="../ink/ink571.xml"/><Relationship Id="rId8" Type="http://schemas.openxmlformats.org/officeDocument/2006/relationships/customXml" Target="../ink/ink535.xml"/><Relationship Id="rId79" Type="http://schemas.openxmlformats.org/officeDocument/2006/relationships/image" Target="../media/image570.png"/><Relationship Id="rId78" Type="http://schemas.openxmlformats.org/officeDocument/2006/relationships/customXml" Target="../ink/ink570.xml"/><Relationship Id="rId77" Type="http://schemas.openxmlformats.org/officeDocument/2006/relationships/image" Target="../media/image569.png"/><Relationship Id="rId76" Type="http://schemas.openxmlformats.org/officeDocument/2006/relationships/customXml" Target="../ink/ink569.xml"/><Relationship Id="rId75" Type="http://schemas.openxmlformats.org/officeDocument/2006/relationships/image" Target="../media/image568.png"/><Relationship Id="rId74" Type="http://schemas.openxmlformats.org/officeDocument/2006/relationships/customXml" Target="../ink/ink568.xml"/><Relationship Id="rId73" Type="http://schemas.openxmlformats.org/officeDocument/2006/relationships/image" Target="../media/image567.png"/><Relationship Id="rId72" Type="http://schemas.openxmlformats.org/officeDocument/2006/relationships/customXml" Target="../ink/ink567.xml"/><Relationship Id="rId71" Type="http://schemas.openxmlformats.org/officeDocument/2006/relationships/image" Target="../media/image203.png"/><Relationship Id="rId70" Type="http://schemas.openxmlformats.org/officeDocument/2006/relationships/customXml" Target="../ink/ink566.xml"/><Relationship Id="rId7" Type="http://schemas.openxmlformats.org/officeDocument/2006/relationships/image" Target="../media/image535.png"/><Relationship Id="rId69" Type="http://schemas.openxmlformats.org/officeDocument/2006/relationships/image" Target="../media/image566.png"/><Relationship Id="rId68" Type="http://schemas.openxmlformats.org/officeDocument/2006/relationships/customXml" Target="../ink/ink565.xml"/><Relationship Id="rId67" Type="http://schemas.openxmlformats.org/officeDocument/2006/relationships/image" Target="../media/image565.png"/><Relationship Id="rId66" Type="http://schemas.openxmlformats.org/officeDocument/2006/relationships/customXml" Target="../ink/ink564.xml"/><Relationship Id="rId65" Type="http://schemas.openxmlformats.org/officeDocument/2006/relationships/image" Target="../media/image564.png"/><Relationship Id="rId64" Type="http://schemas.openxmlformats.org/officeDocument/2006/relationships/customXml" Target="../ink/ink563.xml"/><Relationship Id="rId63" Type="http://schemas.openxmlformats.org/officeDocument/2006/relationships/image" Target="../media/image563.png"/><Relationship Id="rId62" Type="http://schemas.openxmlformats.org/officeDocument/2006/relationships/customXml" Target="../ink/ink562.xml"/><Relationship Id="rId61" Type="http://schemas.openxmlformats.org/officeDocument/2006/relationships/image" Target="../media/image562.png"/><Relationship Id="rId60" Type="http://schemas.openxmlformats.org/officeDocument/2006/relationships/customXml" Target="../ink/ink561.xml"/><Relationship Id="rId6" Type="http://schemas.openxmlformats.org/officeDocument/2006/relationships/customXml" Target="../ink/ink534.xml"/><Relationship Id="rId59" Type="http://schemas.openxmlformats.org/officeDocument/2006/relationships/image" Target="../media/image561.png"/><Relationship Id="rId58" Type="http://schemas.openxmlformats.org/officeDocument/2006/relationships/customXml" Target="../ink/ink560.xml"/><Relationship Id="rId57" Type="http://schemas.openxmlformats.org/officeDocument/2006/relationships/image" Target="../media/image560.png"/><Relationship Id="rId56" Type="http://schemas.openxmlformats.org/officeDocument/2006/relationships/customXml" Target="../ink/ink559.xml"/><Relationship Id="rId55" Type="http://schemas.openxmlformats.org/officeDocument/2006/relationships/image" Target="../media/image559.png"/><Relationship Id="rId54" Type="http://schemas.openxmlformats.org/officeDocument/2006/relationships/customXml" Target="../ink/ink558.xml"/><Relationship Id="rId53" Type="http://schemas.openxmlformats.org/officeDocument/2006/relationships/image" Target="../media/image558.png"/><Relationship Id="rId52" Type="http://schemas.openxmlformats.org/officeDocument/2006/relationships/customXml" Target="../ink/ink557.xml"/><Relationship Id="rId51" Type="http://schemas.openxmlformats.org/officeDocument/2006/relationships/image" Target="../media/image557.png"/><Relationship Id="rId50" Type="http://schemas.openxmlformats.org/officeDocument/2006/relationships/customXml" Target="../ink/ink556.xml"/><Relationship Id="rId5" Type="http://schemas.openxmlformats.org/officeDocument/2006/relationships/image" Target="../media/image534.png"/><Relationship Id="rId49" Type="http://schemas.openxmlformats.org/officeDocument/2006/relationships/image" Target="../media/image556.png"/><Relationship Id="rId48" Type="http://schemas.openxmlformats.org/officeDocument/2006/relationships/customXml" Target="../ink/ink555.xml"/><Relationship Id="rId47" Type="http://schemas.openxmlformats.org/officeDocument/2006/relationships/image" Target="../media/image555.png"/><Relationship Id="rId46" Type="http://schemas.openxmlformats.org/officeDocument/2006/relationships/customXml" Target="../ink/ink554.xml"/><Relationship Id="rId45" Type="http://schemas.openxmlformats.org/officeDocument/2006/relationships/image" Target="../media/image554.png"/><Relationship Id="rId44" Type="http://schemas.openxmlformats.org/officeDocument/2006/relationships/customXml" Target="../ink/ink553.xml"/><Relationship Id="rId43" Type="http://schemas.openxmlformats.org/officeDocument/2006/relationships/image" Target="../media/image553.png"/><Relationship Id="rId42" Type="http://schemas.openxmlformats.org/officeDocument/2006/relationships/customXml" Target="../ink/ink552.xml"/><Relationship Id="rId41" Type="http://schemas.openxmlformats.org/officeDocument/2006/relationships/image" Target="../media/image552.png"/><Relationship Id="rId40" Type="http://schemas.openxmlformats.org/officeDocument/2006/relationships/customXml" Target="../ink/ink551.xml"/><Relationship Id="rId4" Type="http://schemas.openxmlformats.org/officeDocument/2006/relationships/customXml" Target="../ink/ink533.xml"/><Relationship Id="rId39" Type="http://schemas.openxmlformats.org/officeDocument/2006/relationships/image" Target="../media/image551.png"/><Relationship Id="rId38" Type="http://schemas.openxmlformats.org/officeDocument/2006/relationships/customXml" Target="../ink/ink550.xml"/><Relationship Id="rId37" Type="http://schemas.openxmlformats.org/officeDocument/2006/relationships/image" Target="../media/image550.png"/><Relationship Id="rId36" Type="http://schemas.openxmlformats.org/officeDocument/2006/relationships/customXml" Target="../ink/ink549.xml"/><Relationship Id="rId35" Type="http://schemas.openxmlformats.org/officeDocument/2006/relationships/image" Target="../media/image549.png"/><Relationship Id="rId34" Type="http://schemas.openxmlformats.org/officeDocument/2006/relationships/customXml" Target="../ink/ink548.xml"/><Relationship Id="rId33" Type="http://schemas.openxmlformats.org/officeDocument/2006/relationships/image" Target="../media/image548.png"/><Relationship Id="rId32" Type="http://schemas.openxmlformats.org/officeDocument/2006/relationships/customXml" Target="../ink/ink547.xml"/><Relationship Id="rId31" Type="http://schemas.openxmlformats.org/officeDocument/2006/relationships/image" Target="../media/image547.png"/><Relationship Id="rId30" Type="http://schemas.openxmlformats.org/officeDocument/2006/relationships/customXml" Target="../ink/ink546.xml"/><Relationship Id="rId3" Type="http://schemas.openxmlformats.org/officeDocument/2006/relationships/image" Target="../media/image533.png"/><Relationship Id="rId29" Type="http://schemas.openxmlformats.org/officeDocument/2006/relationships/image" Target="../media/image546.png"/><Relationship Id="rId28" Type="http://schemas.openxmlformats.org/officeDocument/2006/relationships/customXml" Target="../ink/ink545.xml"/><Relationship Id="rId27" Type="http://schemas.openxmlformats.org/officeDocument/2006/relationships/image" Target="../media/image545.png"/><Relationship Id="rId26" Type="http://schemas.openxmlformats.org/officeDocument/2006/relationships/customXml" Target="../ink/ink544.xml"/><Relationship Id="rId25" Type="http://schemas.openxmlformats.org/officeDocument/2006/relationships/image" Target="../media/image544.png"/><Relationship Id="rId24" Type="http://schemas.openxmlformats.org/officeDocument/2006/relationships/customXml" Target="../ink/ink543.xml"/><Relationship Id="rId23" Type="http://schemas.openxmlformats.org/officeDocument/2006/relationships/image" Target="../media/image543.png"/><Relationship Id="rId22" Type="http://schemas.openxmlformats.org/officeDocument/2006/relationships/customXml" Target="../ink/ink542.xml"/><Relationship Id="rId21" Type="http://schemas.openxmlformats.org/officeDocument/2006/relationships/image" Target="../media/image542.png"/><Relationship Id="rId20" Type="http://schemas.openxmlformats.org/officeDocument/2006/relationships/customXml" Target="../ink/ink541.xml"/><Relationship Id="rId2" Type="http://schemas.openxmlformats.org/officeDocument/2006/relationships/customXml" Target="../ink/ink532.xml"/><Relationship Id="rId19" Type="http://schemas.openxmlformats.org/officeDocument/2006/relationships/image" Target="../media/image541.png"/><Relationship Id="rId18" Type="http://schemas.openxmlformats.org/officeDocument/2006/relationships/customXml" Target="../ink/ink540.xml"/><Relationship Id="rId17" Type="http://schemas.openxmlformats.org/officeDocument/2006/relationships/image" Target="../media/image540.png"/><Relationship Id="rId16" Type="http://schemas.openxmlformats.org/officeDocument/2006/relationships/customXml" Target="../ink/ink539.xml"/><Relationship Id="rId15" Type="http://schemas.openxmlformats.org/officeDocument/2006/relationships/image" Target="../media/image539.png"/><Relationship Id="rId14" Type="http://schemas.openxmlformats.org/officeDocument/2006/relationships/customXml" Target="../ink/ink538.xml"/><Relationship Id="rId136" Type="http://schemas.openxmlformats.org/officeDocument/2006/relationships/slideLayout" Target="../slideLayouts/slideLayout2.xml"/><Relationship Id="rId135" Type="http://schemas.openxmlformats.org/officeDocument/2006/relationships/image" Target="../media/image595.png"/><Relationship Id="rId134" Type="http://schemas.openxmlformats.org/officeDocument/2006/relationships/customXml" Target="../ink/ink600.xml"/><Relationship Id="rId133" Type="http://schemas.openxmlformats.org/officeDocument/2006/relationships/customXml" Target="../ink/ink599.xml"/><Relationship Id="rId132" Type="http://schemas.openxmlformats.org/officeDocument/2006/relationships/image" Target="../media/image399.png"/><Relationship Id="rId131" Type="http://schemas.openxmlformats.org/officeDocument/2006/relationships/customXml" Target="../ink/ink598.xml"/><Relationship Id="rId130" Type="http://schemas.openxmlformats.org/officeDocument/2006/relationships/image" Target="../media/image594.png"/><Relationship Id="rId13" Type="http://schemas.openxmlformats.org/officeDocument/2006/relationships/image" Target="../media/image538.png"/><Relationship Id="rId129" Type="http://schemas.openxmlformats.org/officeDocument/2006/relationships/customXml" Target="../ink/ink597.xml"/><Relationship Id="rId128" Type="http://schemas.openxmlformats.org/officeDocument/2006/relationships/customXml" Target="../ink/ink596.xml"/><Relationship Id="rId127" Type="http://schemas.openxmlformats.org/officeDocument/2006/relationships/image" Target="../media/image593.png"/><Relationship Id="rId126" Type="http://schemas.openxmlformats.org/officeDocument/2006/relationships/customXml" Target="../ink/ink595.xml"/><Relationship Id="rId125" Type="http://schemas.openxmlformats.org/officeDocument/2006/relationships/image" Target="../media/image592.png"/><Relationship Id="rId124" Type="http://schemas.openxmlformats.org/officeDocument/2006/relationships/customXml" Target="../ink/ink594.xml"/><Relationship Id="rId123" Type="http://schemas.openxmlformats.org/officeDocument/2006/relationships/image" Target="../media/image591.png"/><Relationship Id="rId122" Type="http://schemas.openxmlformats.org/officeDocument/2006/relationships/customXml" Target="../ink/ink593.xml"/><Relationship Id="rId121" Type="http://schemas.openxmlformats.org/officeDocument/2006/relationships/customXml" Target="../ink/ink592.xml"/><Relationship Id="rId120" Type="http://schemas.openxmlformats.org/officeDocument/2006/relationships/customXml" Target="../ink/ink591.xml"/><Relationship Id="rId12" Type="http://schemas.openxmlformats.org/officeDocument/2006/relationships/customXml" Target="../ink/ink537.xml"/><Relationship Id="rId119" Type="http://schemas.openxmlformats.org/officeDocument/2006/relationships/image" Target="../media/image590.png"/><Relationship Id="rId118" Type="http://schemas.openxmlformats.org/officeDocument/2006/relationships/customXml" Target="../ink/ink590.xml"/><Relationship Id="rId117" Type="http://schemas.openxmlformats.org/officeDocument/2006/relationships/image" Target="../media/image589.png"/><Relationship Id="rId116" Type="http://schemas.openxmlformats.org/officeDocument/2006/relationships/customXml" Target="../ink/ink589.xml"/><Relationship Id="rId115" Type="http://schemas.openxmlformats.org/officeDocument/2006/relationships/image" Target="../media/image588.png"/><Relationship Id="rId114" Type="http://schemas.openxmlformats.org/officeDocument/2006/relationships/customXml" Target="../ink/ink588.xml"/><Relationship Id="rId113" Type="http://schemas.openxmlformats.org/officeDocument/2006/relationships/image" Target="../media/image587.png"/><Relationship Id="rId112" Type="http://schemas.openxmlformats.org/officeDocument/2006/relationships/customXml" Target="../ink/ink587.xml"/><Relationship Id="rId111" Type="http://schemas.openxmlformats.org/officeDocument/2006/relationships/image" Target="../media/image586.png"/><Relationship Id="rId110" Type="http://schemas.openxmlformats.org/officeDocument/2006/relationships/customXml" Target="../ink/ink586.xml"/><Relationship Id="rId11" Type="http://schemas.openxmlformats.org/officeDocument/2006/relationships/image" Target="../media/image537.png"/><Relationship Id="rId109" Type="http://schemas.openxmlformats.org/officeDocument/2006/relationships/image" Target="../media/image585.png"/><Relationship Id="rId108" Type="http://schemas.openxmlformats.org/officeDocument/2006/relationships/customXml" Target="../ink/ink585.xml"/><Relationship Id="rId107" Type="http://schemas.openxmlformats.org/officeDocument/2006/relationships/image" Target="../media/image584.png"/><Relationship Id="rId106" Type="http://schemas.openxmlformats.org/officeDocument/2006/relationships/customXml" Target="../ink/ink584.xml"/><Relationship Id="rId105" Type="http://schemas.openxmlformats.org/officeDocument/2006/relationships/image" Target="../media/image583.png"/><Relationship Id="rId104" Type="http://schemas.openxmlformats.org/officeDocument/2006/relationships/customXml" Target="../ink/ink583.xml"/><Relationship Id="rId103" Type="http://schemas.openxmlformats.org/officeDocument/2006/relationships/image" Target="../media/image582.png"/><Relationship Id="rId102" Type="http://schemas.openxmlformats.org/officeDocument/2006/relationships/customXml" Target="../ink/ink582.xml"/><Relationship Id="rId101" Type="http://schemas.openxmlformats.org/officeDocument/2006/relationships/image" Target="../media/image581.png"/><Relationship Id="rId100" Type="http://schemas.openxmlformats.org/officeDocument/2006/relationships/customXml" Target="../ink/ink581.xml"/><Relationship Id="rId10" Type="http://schemas.openxmlformats.org/officeDocument/2006/relationships/customXml" Target="../ink/ink536.xml"/><Relationship Id="rId1" Type="http://schemas.openxmlformats.org/officeDocument/2006/relationships/image" Target="../media/image53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9.png"/><Relationship Id="rId8" Type="http://schemas.openxmlformats.org/officeDocument/2006/relationships/customXml" Target="../ink/ink604.xml"/><Relationship Id="rId7" Type="http://schemas.openxmlformats.org/officeDocument/2006/relationships/image" Target="../media/image598.png"/><Relationship Id="rId60" Type="http://schemas.openxmlformats.org/officeDocument/2006/relationships/slideLayout" Target="../slideLayouts/slideLayout2.xml"/><Relationship Id="rId6" Type="http://schemas.openxmlformats.org/officeDocument/2006/relationships/customXml" Target="../ink/ink603.xml"/><Relationship Id="rId59" Type="http://schemas.openxmlformats.org/officeDocument/2006/relationships/image" Target="../media/image624.png"/><Relationship Id="rId58" Type="http://schemas.openxmlformats.org/officeDocument/2006/relationships/customXml" Target="../ink/ink629.xml"/><Relationship Id="rId57" Type="http://schemas.openxmlformats.org/officeDocument/2006/relationships/image" Target="../media/image623.png"/><Relationship Id="rId56" Type="http://schemas.openxmlformats.org/officeDocument/2006/relationships/customXml" Target="../ink/ink628.xml"/><Relationship Id="rId55" Type="http://schemas.openxmlformats.org/officeDocument/2006/relationships/image" Target="../media/image622.png"/><Relationship Id="rId54" Type="http://schemas.openxmlformats.org/officeDocument/2006/relationships/customXml" Target="../ink/ink627.xml"/><Relationship Id="rId53" Type="http://schemas.openxmlformats.org/officeDocument/2006/relationships/image" Target="../media/image621.png"/><Relationship Id="rId52" Type="http://schemas.openxmlformats.org/officeDocument/2006/relationships/customXml" Target="../ink/ink626.xml"/><Relationship Id="rId51" Type="http://schemas.openxmlformats.org/officeDocument/2006/relationships/image" Target="../media/image620.png"/><Relationship Id="rId50" Type="http://schemas.openxmlformats.org/officeDocument/2006/relationships/customXml" Target="../ink/ink625.xml"/><Relationship Id="rId5" Type="http://schemas.openxmlformats.org/officeDocument/2006/relationships/image" Target="../media/image597.png"/><Relationship Id="rId49" Type="http://schemas.openxmlformats.org/officeDocument/2006/relationships/image" Target="../media/image619.png"/><Relationship Id="rId48" Type="http://schemas.openxmlformats.org/officeDocument/2006/relationships/customXml" Target="../ink/ink624.xml"/><Relationship Id="rId47" Type="http://schemas.openxmlformats.org/officeDocument/2006/relationships/image" Target="../media/image618.png"/><Relationship Id="rId46" Type="http://schemas.openxmlformats.org/officeDocument/2006/relationships/customXml" Target="../ink/ink623.xml"/><Relationship Id="rId45" Type="http://schemas.openxmlformats.org/officeDocument/2006/relationships/image" Target="../media/image617.png"/><Relationship Id="rId44" Type="http://schemas.openxmlformats.org/officeDocument/2006/relationships/customXml" Target="../ink/ink622.xml"/><Relationship Id="rId43" Type="http://schemas.openxmlformats.org/officeDocument/2006/relationships/image" Target="../media/image616.png"/><Relationship Id="rId42" Type="http://schemas.openxmlformats.org/officeDocument/2006/relationships/customXml" Target="../ink/ink621.xml"/><Relationship Id="rId41" Type="http://schemas.openxmlformats.org/officeDocument/2006/relationships/image" Target="../media/image615.png"/><Relationship Id="rId40" Type="http://schemas.openxmlformats.org/officeDocument/2006/relationships/customXml" Target="../ink/ink620.xml"/><Relationship Id="rId4" Type="http://schemas.openxmlformats.org/officeDocument/2006/relationships/customXml" Target="../ink/ink602.xml"/><Relationship Id="rId39" Type="http://schemas.openxmlformats.org/officeDocument/2006/relationships/image" Target="../media/image614.png"/><Relationship Id="rId38" Type="http://schemas.openxmlformats.org/officeDocument/2006/relationships/customXml" Target="../ink/ink619.xml"/><Relationship Id="rId37" Type="http://schemas.openxmlformats.org/officeDocument/2006/relationships/image" Target="../media/image613.png"/><Relationship Id="rId36" Type="http://schemas.openxmlformats.org/officeDocument/2006/relationships/customXml" Target="../ink/ink618.xml"/><Relationship Id="rId35" Type="http://schemas.openxmlformats.org/officeDocument/2006/relationships/image" Target="../media/image612.png"/><Relationship Id="rId34" Type="http://schemas.openxmlformats.org/officeDocument/2006/relationships/customXml" Target="../ink/ink617.xml"/><Relationship Id="rId33" Type="http://schemas.openxmlformats.org/officeDocument/2006/relationships/image" Target="../media/image611.png"/><Relationship Id="rId32" Type="http://schemas.openxmlformats.org/officeDocument/2006/relationships/customXml" Target="../ink/ink616.xml"/><Relationship Id="rId31" Type="http://schemas.openxmlformats.org/officeDocument/2006/relationships/image" Target="../media/image610.png"/><Relationship Id="rId30" Type="http://schemas.openxmlformats.org/officeDocument/2006/relationships/customXml" Target="../ink/ink615.xml"/><Relationship Id="rId3" Type="http://schemas.openxmlformats.org/officeDocument/2006/relationships/image" Target="../media/image596.png"/><Relationship Id="rId29" Type="http://schemas.openxmlformats.org/officeDocument/2006/relationships/image" Target="../media/image609.png"/><Relationship Id="rId28" Type="http://schemas.openxmlformats.org/officeDocument/2006/relationships/customXml" Target="../ink/ink614.xml"/><Relationship Id="rId27" Type="http://schemas.openxmlformats.org/officeDocument/2006/relationships/image" Target="../media/image608.png"/><Relationship Id="rId26" Type="http://schemas.openxmlformats.org/officeDocument/2006/relationships/customXml" Target="../ink/ink613.xml"/><Relationship Id="rId25" Type="http://schemas.openxmlformats.org/officeDocument/2006/relationships/image" Target="../media/image607.png"/><Relationship Id="rId24" Type="http://schemas.openxmlformats.org/officeDocument/2006/relationships/customXml" Target="../ink/ink612.xml"/><Relationship Id="rId23" Type="http://schemas.openxmlformats.org/officeDocument/2006/relationships/image" Target="../media/image606.png"/><Relationship Id="rId22" Type="http://schemas.openxmlformats.org/officeDocument/2006/relationships/customXml" Target="../ink/ink611.xml"/><Relationship Id="rId21" Type="http://schemas.openxmlformats.org/officeDocument/2006/relationships/image" Target="../media/image605.png"/><Relationship Id="rId20" Type="http://schemas.openxmlformats.org/officeDocument/2006/relationships/customXml" Target="../ink/ink610.xml"/><Relationship Id="rId2" Type="http://schemas.openxmlformats.org/officeDocument/2006/relationships/customXml" Target="../ink/ink601.xml"/><Relationship Id="rId19" Type="http://schemas.openxmlformats.org/officeDocument/2006/relationships/image" Target="../media/image604.png"/><Relationship Id="rId18" Type="http://schemas.openxmlformats.org/officeDocument/2006/relationships/customXml" Target="../ink/ink609.xml"/><Relationship Id="rId17" Type="http://schemas.openxmlformats.org/officeDocument/2006/relationships/image" Target="../media/image603.png"/><Relationship Id="rId16" Type="http://schemas.openxmlformats.org/officeDocument/2006/relationships/customXml" Target="../ink/ink608.xml"/><Relationship Id="rId15" Type="http://schemas.openxmlformats.org/officeDocument/2006/relationships/image" Target="../media/image602.png"/><Relationship Id="rId14" Type="http://schemas.openxmlformats.org/officeDocument/2006/relationships/customXml" Target="../ink/ink607.xml"/><Relationship Id="rId13" Type="http://schemas.openxmlformats.org/officeDocument/2006/relationships/image" Target="../media/image601.png"/><Relationship Id="rId12" Type="http://schemas.openxmlformats.org/officeDocument/2006/relationships/customXml" Target="../ink/ink606.xml"/><Relationship Id="rId11" Type="http://schemas.openxmlformats.org/officeDocument/2006/relationships/image" Target="../media/image600.png"/><Relationship Id="rId10" Type="http://schemas.openxmlformats.org/officeDocument/2006/relationships/customXml" Target="../ink/ink605.xml"/><Relationship Id="rId1" Type="http://schemas.openxmlformats.org/officeDocument/2006/relationships/image" Target="../media/image53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634.xml"/><Relationship Id="rId8" Type="http://schemas.openxmlformats.org/officeDocument/2006/relationships/image" Target="../media/image628.png"/><Relationship Id="rId7" Type="http://schemas.openxmlformats.org/officeDocument/2006/relationships/customXml" Target="../ink/ink633.xml"/><Relationship Id="rId6" Type="http://schemas.openxmlformats.org/officeDocument/2006/relationships/image" Target="../media/image627.png"/><Relationship Id="rId5" Type="http://schemas.openxmlformats.org/officeDocument/2006/relationships/customXml" Target="../ink/ink632.xml"/><Relationship Id="rId4" Type="http://schemas.openxmlformats.org/officeDocument/2006/relationships/image" Target="../media/image626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399.png"/><Relationship Id="rId37" Type="http://schemas.openxmlformats.org/officeDocument/2006/relationships/customXml" Target="../ink/ink648.xml"/><Relationship Id="rId36" Type="http://schemas.openxmlformats.org/officeDocument/2006/relationships/image" Target="../media/image642.png"/><Relationship Id="rId35" Type="http://schemas.openxmlformats.org/officeDocument/2006/relationships/customXml" Target="../ink/ink647.xml"/><Relationship Id="rId34" Type="http://schemas.openxmlformats.org/officeDocument/2006/relationships/image" Target="../media/image641.png"/><Relationship Id="rId33" Type="http://schemas.openxmlformats.org/officeDocument/2006/relationships/customXml" Target="../ink/ink646.xml"/><Relationship Id="rId32" Type="http://schemas.openxmlformats.org/officeDocument/2006/relationships/image" Target="../media/image640.png"/><Relationship Id="rId31" Type="http://schemas.openxmlformats.org/officeDocument/2006/relationships/customXml" Target="../ink/ink645.xml"/><Relationship Id="rId30" Type="http://schemas.openxmlformats.org/officeDocument/2006/relationships/image" Target="../media/image639.png"/><Relationship Id="rId3" Type="http://schemas.openxmlformats.org/officeDocument/2006/relationships/customXml" Target="../ink/ink631.xml"/><Relationship Id="rId29" Type="http://schemas.openxmlformats.org/officeDocument/2006/relationships/customXml" Target="../ink/ink644.xml"/><Relationship Id="rId28" Type="http://schemas.openxmlformats.org/officeDocument/2006/relationships/image" Target="../media/image638.png"/><Relationship Id="rId27" Type="http://schemas.openxmlformats.org/officeDocument/2006/relationships/customXml" Target="../ink/ink643.xml"/><Relationship Id="rId26" Type="http://schemas.openxmlformats.org/officeDocument/2006/relationships/image" Target="../media/image637.png"/><Relationship Id="rId25" Type="http://schemas.openxmlformats.org/officeDocument/2006/relationships/customXml" Target="../ink/ink642.xml"/><Relationship Id="rId24" Type="http://schemas.openxmlformats.org/officeDocument/2006/relationships/image" Target="../media/image636.png"/><Relationship Id="rId23" Type="http://schemas.openxmlformats.org/officeDocument/2006/relationships/customXml" Target="../ink/ink641.xml"/><Relationship Id="rId22" Type="http://schemas.openxmlformats.org/officeDocument/2006/relationships/image" Target="../media/image635.png"/><Relationship Id="rId21" Type="http://schemas.openxmlformats.org/officeDocument/2006/relationships/customXml" Target="../ink/ink640.xml"/><Relationship Id="rId20" Type="http://schemas.openxmlformats.org/officeDocument/2006/relationships/image" Target="../media/image634.png"/><Relationship Id="rId2" Type="http://schemas.openxmlformats.org/officeDocument/2006/relationships/image" Target="../media/image625.png"/><Relationship Id="rId19" Type="http://schemas.openxmlformats.org/officeDocument/2006/relationships/customXml" Target="../ink/ink639.xml"/><Relationship Id="rId18" Type="http://schemas.openxmlformats.org/officeDocument/2006/relationships/image" Target="../media/image633.png"/><Relationship Id="rId17" Type="http://schemas.openxmlformats.org/officeDocument/2006/relationships/customXml" Target="../ink/ink638.xml"/><Relationship Id="rId16" Type="http://schemas.openxmlformats.org/officeDocument/2006/relationships/image" Target="../media/image632.png"/><Relationship Id="rId15" Type="http://schemas.openxmlformats.org/officeDocument/2006/relationships/customXml" Target="../ink/ink637.xml"/><Relationship Id="rId14" Type="http://schemas.openxmlformats.org/officeDocument/2006/relationships/image" Target="../media/image631.png"/><Relationship Id="rId13" Type="http://schemas.openxmlformats.org/officeDocument/2006/relationships/customXml" Target="../ink/ink636.xml"/><Relationship Id="rId12" Type="http://schemas.openxmlformats.org/officeDocument/2006/relationships/image" Target="../media/image630.png"/><Relationship Id="rId11" Type="http://schemas.openxmlformats.org/officeDocument/2006/relationships/customXml" Target="../ink/ink635.xml"/><Relationship Id="rId10" Type="http://schemas.openxmlformats.org/officeDocument/2006/relationships/image" Target="../media/image629.png"/><Relationship Id="rId1" Type="http://schemas.openxmlformats.org/officeDocument/2006/relationships/customXml" Target="../ink/ink6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0.xml"/><Relationship Id="rId98" Type="http://schemas.openxmlformats.org/officeDocument/2006/relationships/image" Target="../media/image49.png"/><Relationship Id="rId97" Type="http://schemas.openxmlformats.org/officeDocument/2006/relationships/customXml" Target="../ink/ink49.xml"/><Relationship Id="rId96" Type="http://schemas.openxmlformats.org/officeDocument/2006/relationships/image" Target="../media/image48.png"/><Relationship Id="rId95" Type="http://schemas.openxmlformats.org/officeDocument/2006/relationships/customXml" Target="../ink/ink48.xml"/><Relationship Id="rId94" Type="http://schemas.openxmlformats.org/officeDocument/2006/relationships/image" Target="../media/image47.png"/><Relationship Id="rId93" Type="http://schemas.openxmlformats.org/officeDocument/2006/relationships/customXml" Target="../ink/ink47.xml"/><Relationship Id="rId92" Type="http://schemas.openxmlformats.org/officeDocument/2006/relationships/image" Target="../media/image46.png"/><Relationship Id="rId91" Type="http://schemas.openxmlformats.org/officeDocument/2006/relationships/customXml" Target="../ink/ink46.xml"/><Relationship Id="rId90" Type="http://schemas.openxmlformats.org/officeDocument/2006/relationships/image" Target="../media/image45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4.png"/><Relationship Id="rId87" Type="http://schemas.openxmlformats.org/officeDocument/2006/relationships/customXml" Target="../ink/ink44.xml"/><Relationship Id="rId86" Type="http://schemas.openxmlformats.org/officeDocument/2006/relationships/image" Target="../media/image43.png"/><Relationship Id="rId85" Type="http://schemas.openxmlformats.org/officeDocument/2006/relationships/customXml" Target="../ink/ink43.xml"/><Relationship Id="rId84" Type="http://schemas.openxmlformats.org/officeDocument/2006/relationships/image" Target="../media/image42.png"/><Relationship Id="rId83" Type="http://schemas.openxmlformats.org/officeDocument/2006/relationships/customXml" Target="../ink/ink42.xml"/><Relationship Id="rId82" Type="http://schemas.openxmlformats.org/officeDocument/2006/relationships/image" Target="../media/image41.png"/><Relationship Id="rId81" Type="http://schemas.openxmlformats.org/officeDocument/2006/relationships/customXml" Target="../ink/ink41.xml"/><Relationship Id="rId80" Type="http://schemas.openxmlformats.org/officeDocument/2006/relationships/image" Target="../media/image40.png"/><Relationship Id="rId8" Type="http://schemas.openxmlformats.org/officeDocument/2006/relationships/image" Target="../media/image4.png"/><Relationship Id="rId79" Type="http://schemas.openxmlformats.org/officeDocument/2006/relationships/customXml" Target="../ink/ink40.xml"/><Relationship Id="rId78" Type="http://schemas.openxmlformats.org/officeDocument/2006/relationships/image" Target="../media/image39.png"/><Relationship Id="rId77" Type="http://schemas.openxmlformats.org/officeDocument/2006/relationships/customXml" Target="../ink/ink39.xml"/><Relationship Id="rId76" Type="http://schemas.openxmlformats.org/officeDocument/2006/relationships/image" Target="../media/image38.png"/><Relationship Id="rId75" Type="http://schemas.openxmlformats.org/officeDocument/2006/relationships/customXml" Target="../ink/ink38.xml"/><Relationship Id="rId74" Type="http://schemas.openxmlformats.org/officeDocument/2006/relationships/image" Target="../media/image37.png"/><Relationship Id="rId73" Type="http://schemas.openxmlformats.org/officeDocument/2006/relationships/customXml" Target="../ink/ink37.xml"/><Relationship Id="rId72" Type="http://schemas.openxmlformats.org/officeDocument/2006/relationships/image" Target="../media/image36.png"/><Relationship Id="rId71" Type="http://schemas.openxmlformats.org/officeDocument/2006/relationships/customXml" Target="../ink/ink36.xml"/><Relationship Id="rId70" Type="http://schemas.openxmlformats.org/officeDocument/2006/relationships/image" Target="../media/image35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4.png"/><Relationship Id="rId67" Type="http://schemas.openxmlformats.org/officeDocument/2006/relationships/customXml" Target="../ink/ink34.xml"/><Relationship Id="rId66" Type="http://schemas.openxmlformats.org/officeDocument/2006/relationships/image" Target="../media/image33.png"/><Relationship Id="rId65" Type="http://schemas.openxmlformats.org/officeDocument/2006/relationships/customXml" Target="../ink/ink33.xml"/><Relationship Id="rId64" Type="http://schemas.openxmlformats.org/officeDocument/2006/relationships/image" Target="../media/image32.png"/><Relationship Id="rId63" Type="http://schemas.openxmlformats.org/officeDocument/2006/relationships/customXml" Target="../ink/ink32.xml"/><Relationship Id="rId62" Type="http://schemas.openxmlformats.org/officeDocument/2006/relationships/image" Target="../media/image31.png"/><Relationship Id="rId61" Type="http://schemas.openxmlformats.org/officeDocument/2006/relationships/customXml" Target="../ink/ink31.xml"/><Relationship Id="rId60" Type="http://schemas.openxmlformats.org/officeDocument/2006/relationships/image" Target="../media/image30.png"/><Relationship Id="rId6" Type="http://schemas.openxmlformats.org/officeDocument/2006/relationships/image" Target="../media/image3.png"/><Relationship Id="rId59" Type="http://schemas.openxmlformats.org/officeDocument/2006/relationships/customXml" Target="../ink/ink30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5" Type="http://schemas.openxmlformats.org/officeDocument/2006/relationships/slideLayout" Target="../slideLayouts/slideLayout2.xml"/><Relationship Id="rId174" Type="http://schemas.openxmlformats.org/officeDocument/2006/relationships/image" Target="../media/image87.png"/><Relationship Id="rId173" Type="http://schemas.openxmlformats.org/officeDocument/2006/relationships/customXml" Target="../ink/ink87.xml"/><Relationship Id="rId172" Type="http://schemas.openxmlformats.org/officeDocument/2006/relationships/image" Target="../media/image86.png"/><Relationship Id="rId171" Type="http://schemas.openxmlformats.org/officeDocument/2006/relationships/customXml" Target="../ink/ink86.xml"/><Relationship Id="rId170" Type="http://schemas.openxmlformats.org/officeDocument/2006/relationships/image" Target="../media/image85.png"/><Relationship Id="rId17" Type="http://schemas.openxmlformats.org/officeDocument/2006/relationships/customXml" Target="../ink/ink9.xml"/><Relationship Id="rId169" Type="http://schemas.openxmlformats.org/officeDocument/2006/relationships/customXml" Target="../ink/ink85.xml"/><Relationship Id="rId168" Type="http://schemas.openxmlformats.org/officeDocument/2006/relationships/image" Target="../media/image84.png"/><Relationship Id="rId167" Type="http://schemas.openxmlformats.org/officeDocument/2006/relationships/customXml" Target="../ink/ink84.xml"/><Relationship Id="rId166" Type="http://schemas.openxmlformats.org/officeDocument/2006/relationships/image" Target="../media/image83.png"/><Relationship Id="rId165" Type="http://schemas.openxmlformats.org/officeDocument/2006/relationships/customXml" Target="../ink/ink83.xml"/><Relationship Id="rId164" Type="http://schemas.openxmlformats.org/officeDocument/2006/relationships/image" Target="../media/image82.png"/><Relationship Id="rId163" Type="http://schemas.openxmlformats.org/officeDocument/2006/relationships/customXml" Target="../ink/ink82.xml"/><Relationship Id="rId162" Type="http://schemas.openxmlformats.org/officeDocument/2006/relationships/image" Target="../media/image81.png"/><Relationship Id="rId161" Type="http://schemas.openxmlformats.org/officeDocument/2006/relationships/customXml" Target="../ink/ink81.xml"/><Relationship Id="rId160" Type="http://schemas.openxmlformats.org/officeDocument/2006/relationships/image" Target="../media/image80.png"/><Relationship Id="rId16" Type="http://schemas.openxmlformats.org/officeDocument/2006/relationships/image" Target="../media/image8.png"/><Relationship Id="rId159" Type="http://schemas.openxmlformats.org/officeDocument/2006/relationships/customXml" Target="../ink/ink80.xml"/><Relationship Id="rId158" Type="http://schemas.openxmlformats.org/officeDocument/2006/relationships/image" Target="../media/image79.png"/><Relationship Id="rId157" Type="http://schemas.openxmlformats.org/officeDocument/2006/relationships/customXml" Target="../ink/ink79.xml"/><Relationship Id="rId156" Type="http://schemas.openxmlformats.org/officeDocument/2006/relationships/image" Target="../media/image78.png"/><Relationship Id="rId155" Type="http://schemas.openxmlformats.org/officeDocument/2006/relationships/customXml" Target="../ink/ink78.xml"/><Relationship Id="rId154" Type="http://schemas.openxmlformats.org/officeDocument/2006/relationships/image" Target="../media/image77.png"/><Relationship Id="rId153" Type="http://schemas.openxmlformats.org/officeDocument/2006/relationships/customXml" Target="../ink/ink77.xml"/><Relationship Id="rId152" Type="http://schemas.openxmlformats.org/officeDocument/2006/relationships/image" Target="../media/image76.png"/><Relationship Id="rId151" Type="http://schemas.openxmlformats.org/officeDocument/2006/relationships/customXml" Target="../ink/ink76.xml"/><Relationship Id="rId150" Type="http://schemas.openxmlformats.org/officeDocument/2006/relationships/image" Target="../media/image75.png"/><Relationship Id="rId15" Type="http://schemas.openxmlformats.org/officeDocument/2006/relationships/customXml" Target="../ink/ink8.xml"/><Relationship Id="rId149" Type="http://schemas.openxmlformats.org/officeDocument/2006/relationships/customXml" Target="../ink/ink75.xml"/><Relationship Id="rId148" Type="http://schemas.openxmlformats.org/officeDocument/2006/relationships/image" Target="../media/image74.png"/><Relationship Id="rId147" Type="http://schemas.openxmlformats.org/officeDocument/2006/relationships/customXml" Target="../ink/ink74.xml"/><Relationship Id="rId146" Type="http://schemas.openxmlformats.org/officeDocument/2006/relationships/image" Target="../media/image73.png"/><Relationship Id="rId145" Type="http://schemas.openxmlformats.org/officeDocument/2006/relationships/customXml" Target="../ink/ink73.xml"/><Relationship Id="rId144" Type="http://schemas.openxmlformats.org/officeDocument/2006/relationships/image" Target="../media/image72.png"/><Relationship Id="rId143" Type="http://schemas.openxmlformats.org/officeDocument/2006/relationships/customXml" Target="../ink/ink72.xml"/><Relationship Id="rId142" Type="http://schemas.openxmlformats.org/officeDocument/2006/relationships/image" Target="../media/image71.png"/><Relationship Id="rId141" Type="http://schemas.openxmlformats.org/officeDocument/2006/relationships/customXml" Target="../ink/ink71.xml"/><Relationship Id="rId140" Type="http://schemas.openxmlformats.org/officeDocument/2006/relationships/image" Target="../media/image70.png"/><Relationship Id="rId14" Type="http://schemas.openxmlformats.org/officeDocument/2006/relationships/image" Target="../media/image7.png"/><Relationship Id="rId139" Type="http://schemas.openxmlformats.org/officeDocument/2006/relationships/customXml" Target="../ink/ink70.xml"/><Relationship Id="rId138" Type="http://schemas.openxmlformats.org/officeDocument/2006/relationships/image" Target="../media/image69.png"/><Relationship Id="rId137" Type="http://schemas.openxmlformats.org/officeDocument/2006/relationships/customXml" Target="../ink/ink69.xml"/><Relationship Id="rId136" Type="http://schemas.openxmlformats.org/officeDocument/2006/relationships/image" Target="../media/image68.png"/><Relationship Id="rId135" Type="http://schemas.openxmlformats.org/officeDocument/2006/relationships/customXml" Target="../ink/ink68.xml"/><Relationship Id="rId134" Type="http://schemas.openxmlformats.org/officeDocument/2006/relationships/image" Target="../media/image67.png"/><Relationship Id="rId133" Type="http://schemas.openxmlformats.org/officeDocument/2006/relationships/customXml" Target="../ink/ink67.xml"/><Relationship Id="rId132" Type="http://schemas.openxmlformats.org/officeDocument/2006/relationships/image" Target="../media/image66.png"/><Relationship Id="rId131" Type="http://schemas.openxmlformats.org/officeDocument/2006/relationships/customXml" Target="../ink/ink66.xml"/><Relationship Id="rId130" Type="http://schemas.openxmlformats.org/officeDocument/2006/relationships/image" Target="../media/image65.png"/><Relationship Id="rId13" Type="http://schemas.openxmlformats.org/officeDocument/2006/relationships/customXml" Target="../ink/ink7.xml"/><Relationship Id="rId129" Type="http://schemas.openxmlformats.org/officeDocument/2006/relationships/customXml" Target="../ink/ink65.xml"/><Relationship Id="rId128" Type="http://schemas.openxmlformats.org/officeDocument/2006/relationships/image" Target="../media/image64.png"/><Relationship Id="rId127" Type="http://schemas.openxmlformats.org/officeDocument/2006/relationships/customXml" Target="../ink/ink64.xml"/><Relationship Id="rId126" Type="http://schemas.openxmlformats.org/officeDocument/2006/relationships/image" Target="../media/image63.png"/><Relationship Id="rId125" Type="http://schemas.openxmlformats.org/officeDocument/2006/relationships/customXml" Target="../ink/ink63.xml"/><Relationship Id="rId124" Type="http://schemas.openxmlformats.org/officeDocument/2006/relationships/image" Target="../media/image62.png"/><Relationship Id="rId123" Type="http://schemas.openxmlformats.org/officeDocument/2006/relationships/customXml" Target="../ink/ink62.xml"/><Relationship Id="rId122" Type="http://schemas.openxmlformats.org/officeDocument/2006/relationships/image" Target="../media/image61.png"/><Relationship Id="rId121" Type="http://schemas.openxmlformats.org/officeDocument/2006/relationships/customXml" Target="../ink/ink61.xml"/><Relationship Id="rId120" Type="http://schemas.openxmlformats.org/officeDocument/2006/relationships/image" Target="../media/image60.png"/><Relationship Id="rId12" Type="http://schemas.openxmlformats.org/officeDocument/2006/relationships/image" Target="../media/image6.png"/><Relationship Id="rId119" Type="http://schemas.openxmlformats.org/officeDocument/2006/relationships/customXml" Target="../ink/ink60.xml"/><Relationship Id="rId118" Type="http://schemas.openxmlformats.org/officeDocument/2006/relationships/image" Target="../media/image59.png"/><Relationship Id="rId117" Type="http://schemas.openxmlformats.org/officeDocument/2006/relationships/customXml" Target="../ink/ink59.xml"/><Relationship Id="rId116" Type="http://schemas.openxmlformats.org/officeDocument/2006/relationships/image" Target="../media/image58.png"/><Relationship Id="rId115" Type="http://schemas.openxmlformats.org/officeDocument/2006/relationships/customXml" Target="../ink/ink58.xml"/><Relationship Id="rId114" Type="http://schemas.openxmlformats.org/officeDocument/2006/relationships/image" Target="../media/image57.png"/><Relationship Id="rId113" Type="http://schemas.openxmlformats.org/officeDocument/2006/relationships/customXml" Target="../ink/ink57.xml"/><Relationship Id="rId112" Type="http://schemas.openxmlformats.org/officeDocument/2006/relationships/image" Target="../media/image56.png"/><Relationship Id="rId111" Type="http://schemas.openxmlformats.org/officeDocument/2006/relationships/customXml" Target="../ink/ink56.xml"/><Relationship Id="rId110" Type="http://schemas.openxmlformats.org/officeDocument/2006/relationships/image" Target="../media/image55.png"/><Relationship Id="rId11" Type="http://schemas.openxmlformats.org/officeDocument/2006/relationships/customXml" Target="../ink/ink6.xml"/><Relationship Id="rId109" Type="http://schemas.openxmlformats.org/officeDocument/2006/relationships/customXml" Target="../ink/ink55.xml"/><Relationship Id="rId108" Type="http://schemas.openxmlformats.org/officeDocument/2006/relationships/image" Target="../media/image54.png"/><Relationship Id="rId107" Type="http://schemas.openxmlformats.org/officeDocument/2006/relationships/customXml" Target="../ink/ink54.xml"/><Relationship Id="rId106" Type="http://schemas.openxmlformats.org/officeDocument/2006/relationships/image" Target="../media/image53.png"/><Relationship Id="rId105" Type="http://schemas.openxmlformats.org/officeDocument/2006/relationships/customXml" Target="../ink/ink53.xml"/><Relationship Id="rId104" Type="http://schemas.openxmlformats.org/officeDocument/2006/relationships/image" Target="../media/image52.png"/><Relationship Id="rId103" Type="http://schemas.openxmlformats.org/officeDocument/2006/relationships/customXml" Target="../ink/ink52.xml"/><Relationship Id="rId102" Type="http://schemas.openxmlformats.org/officeDocument/2006/relationships/image" Target="../media/image51.png"/><Relationship Id="rId101" Type="http://schemas.openxmlformats.org/officeDocument/2006/relationships/customXml" Target="../ink/ink51.xml"/><Relationship Id="rId100" Type="http://schemas.openxmlformats.org/officeDocument/2006/relationships/image" Target="../media/image50.png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653.xml"/><Relationship Id="rId8" Type="http://schemas.openxmlformats.org/officeDocument/2006/relationships/image" Target="../media/image646.png"/><Relationship Id="rId7" Type="http://schemas.openxmlformats.org/officeDocument/2006/relationships/customXml" Target="../ink/ink652.xml"/><Relationship Id="rId6" Type="http://schemas.openxmlformats.org/officeDocument/2006/relationships/image" Target="../media/image645.png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399.png"/><Relationship Id="rId55" Type="http://schemas.openxmlformats.org/officeDocument/2006/relationships/customXml" Target="../ink/ink676.xml"/><Relationship Id="rId54" Type="http://schemas.openxmlformats.org/officeDocument/2006/relationships/image" Target="../media/image669.png"/><Relationship Id="rId53" Type="http://schemas.openxmlformats.org/officeDocument/2006/relationships/customXml" Target="../ink/ink675.xml"/><Relationship Id="rId52" Type="http://schemas.openxmlformats.org/officeDocument/2006/relationships/image" Target="../media/image668.png"/><Relationship Id="rId51" Type="http://schemas.openxmlformats.org/officeDocument/2006/relationships/customXml" Target="../ink/ink674.xml"/><Relationship Id="rId50" Type="http://schemas.openxmlformats.org/officeDocument/2006/relationships/image" Target="../media/image667.png"/><Relationship Id="rId5" Type="http://schemas.openxmlformats.org/officeDocument/2006/relationships/customXml" Target="../ink/ink651.xml"/><Relationship Id="rId49" Type="http://schemas.openxmlformats.org/officeDocument/2006/relationships/customXml" Target="../ink/ink673.xml"/><Relationship Id="rId48" Type="http://schemas.openxmlformats.org/officeDocument/2006/relationships/image" Target="../media/image666.png"/><Relationship Id="rId47" Type="http://schemas.openxmlformats.org/officeDocument/2006/relationships/customXml" Target="../ink/ink672.xml"/><Relationship Id="rId46" Type="http://schemas.openxmlformats.org/officeDocument/2006/relationships/image" Target="../media/image665.png"/><Relationship Id="rId45" Type="http://schemas.openxmlformats.org/officeDocument/2006/relationships/customXml" Target="../ink/ink671.xml"/><Relationship Id="rId44" Type="http://schemas.openxmlformats.org/officeDocument/2006/relationships/image" Target="../media/image664.png"/><Relationship Id="rId43" Type="http://schemas.openxmlformats.org/officeDocument/2006/relationships/customXml" Target="../ink/ink670.xml"/><Relationship Id="rId42" Type="http://schemas.openxmlformats.org/officeDocument/2006/relationships/image" Target="../media/image663.png"/><Relationship Id="rId41" Type="http://schemas.openxmlformats.org/officeDocument/2006/relationships/customXml" Target="../ink/ink669.xml"/><Relationship Id="rId40" Type="http://schemas.openxmlformats.org/officeDocument/2006/relationships/image" Target="../media/image662.png"/><Relationship Id="rId4" Type="http://schemas.openxmlformats.org/officeDocument/2006/relationships/image" Target="../media/image644.png"/><Relationship Id="rId39" Type="http://schemas.openxmlformats.org/officeDocument/2006/relationships/customXml" Target="../ink/ink668.xml"/><Relationship Id="rId38" Type="http://schemas.openxmlformats.org/officeDocument/2006/relationships/image" Target="../media/image661.png"/><Relationship Id="rId37" Type="http://schemas.openxmlformats.org/officeDocument/2006/relationships/customXml" Target="../ink/ink667.xml"/><Relationship Id="rId36" Type="http://schemas.openxmlformats.org/officeDocument/2006/relationships/image" Target="../media/image660.png"/><Relationship Id="rId35" Type="http://schemas.openxmlformats.org/officeDocument/2006/relationships/customXml" Target="../ink/ink666.xml"/><Relationship Id="rId34" Type="http://schemas.openxmlformats.org/officeDocument/2006/relationships/image" Target="../media/image659.png"/><Relationship Id="rId33" Type="http://schemas.openxmlformats.org/officeDocument/2006/relationships/customXml" Target="../ink/ink665.xml"/><Relationship Id="rId32" Type="http://schemas.openxmlformats.org/officeDocument/2006/relationships/image" Target="../media/image658.png"/><Relationship Id="rId31" Type="http://schemas.openxmlformats.org/officeDocument/2006/relationships/customXml" Target="../ink/ink664.xml"/><Relationship Id="rId30" Type="http://schemas.openxmlformats.org/officeDocument/2006/relationships/image" Target="../media/image657.png"/><Relationship Id="rId3" Type="http://schemas.openxmlformats.org/officeDocument/2006/relationships/customXml" Target="../ink/ink650.xml"/><Relationship Id="rId29" Type="http://schemas.openxmlformats.org/officeDocument/2006/relationships/customXml" Target="../ink/ink663.xml"/><Relationship Id="rId28" Type="http://schemas.openxmlformats.org/officeDocument/2006/relationships/image" Target="../media/image656.png"/><Relationship Id="rId27" Type="http://schemas.openxmlformats.org/officeDocument/2006/relationships/customXml" Target="../ink/ink662.xml"/><Relationship Id="rId26" Type="http://schemas.openxmlformats.org/officeDocument/2006/relationships/image" Target="../media/image655.png"/><Relationship Id="rId25" Type="http://schemas.openxmlformats.org/officeDocument/2006/relationships/customXml" Target="../ink/ink661.xml"/><Relationship Id="rId24" Type="http://schemas.openxmlformats.org/officeDocument/2006/relationships/image" Target="../media/image654.png"/><Relationship Id="rId23" Type="http://schemas.openxmlformats.org/officeDocument/2006/relationships/customXml" Target="../ink/ink660.xml"/><Relationship Id="rId22" Type="http://schemas.openxmlformats.org/officeDocument/2006/relationships/image" Target="../media/image653.png"/><Relationship Id="rId21" Type="http://schemas.openxmlformats.org/officeDocument/2006/relationships/customXml" Target="../ink/ink659.xml"/><Relationship Id="rId20" Type="http://schemas.openxmlformats.org/officeDocument/2006/relationships/image" Target="../media/image652.png"/><Relationship Id="rId2" Type="http://schemas.openxmlformats.org/officeDocument/2006/relationships/image" Target="../media/image643.png"/><Relationship Id="rId19" Type="http://schemas.openxmlformats.org/officeDocument/2006/relationships/customXml" Target="../ink/ink658.xml"/><Relationship Id="rId18" Type="http://schemas.openxmlformats.org/officeDocument/2006/relationships/image" Target="../media/image651.png"/><Relationship Id="rId17" Type="http://schemas.openxmlformats.org/officeDocument/2006/relationships/customXml" Target="../ink/ink657.xml"/><Relationship Id="rId16" Type="http://schemas.openxmlformats.org/officeDocument/2006/relationships/image" Target="../media/image650.png"/><Relationship Id="rId15" Type="http://schemas.openxmlformats.org/officeDocument/2006/relationships/customXml" Target="../ink/ink656.xml"/><Relationship Id="rId14" Type="http://schemas.openxmlformats.org/officeDocument/2006/relationships/image" Target="../media/image649.png"/><Relationship Id="rId13" Type="http://schemas.openxmlformats.org/officeDocument/2006/relationships/customXml" Target="../ink/ink655.xml"/><Relationship Id="rId12" Type="http://schemas.openxmlformats.org/officeDocument/2006/relationships/image" Target="../media/image648.png"/><Relationship Id="rId11" Type="http://schemas.openxmlformats.org/officeDocument/2006/relationships/customXml" Target="../ink/ink654.xml"/><Relationship Id="rId10" Type="http://schemas.openxmlformats.org/officeDocument/2006/relationships/image" Target="../media/image647.png"/><Relationship Id="rId1" Type="http://schemas.openxmlformats.org/officeDocument/2006/relationships/customXml" Target="../ink/ink649.xml"/></Relationships>
</file>

<file path=ppt/slides/_rels/slide2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26.xml"/><Relationship Id="rId98" Type="http://schemas.openxmlformats.org/officeDocument/2006/relationships/image" Target="../media/image718.png"/><Relationship Id="rId97" Type="http://schemas.openxmlformats.org/officeDocument/2006/relationships/customXml" Target="../ink/ink725.xml"/><Relationship Id="rId96" Type="http://schemas.openxmlformats.org/officeDocument/2006/relationships/image" Target="../media/image717.png"/><Relationship Id="rId95" Type="http://schemas.openxmlformats.org/officeDocument/2006/relationships/customXml" Target="../ink/ink724.xml"/><Relationship Id="rId94" Type="http://schemas.openxmlformats.org/officeDocument/2006/relationships/image" Target="../media/image716.png"/><Relationship Id="rId93" Type="http://schemas.openxmlformats.org/officeDocument/2006/relationships/customXml" Target="../ink/ink723.xml"/><Relationship Id="rId92" Type="http://schemas.openxmlformats.org/officeDocument/2006/relationships/image" Target="../media/image715.png"/><Relationship Id="rId91" Type="http://schemas.openxmlformats.org/officeDocument/2006/relationships/customXml" Target="../ink/ink722.xml"/><Relationship Id="rId90" Type="http://schemas.openxmlformats.org/officeDocument/2006/relationships/image" Target="../media/image714.png"/><Relationship Id="rId9" Type="http://schemas.openxmlformats.org/officeDocument/2006/relationships/customXml" Target="../ink/ink681.xml"/><Relationship Id="rId89" Type="http://schemas.openxmlformats.org/officeDocument/2006/relationships/customXml" Target="../ink/ink721.xml"/><Relationship Id="rId88" Type="http://schemas.openxmlformats.org/officeDocument/2006/relationships/image" Target="../media/image713.png"/><Relationship Id="rId87" Type="http://schemas.openxmlformats.org/officeDocument/2006/relationships/customXml" Target="../ink/ink720.xml"/><Relationship Id="rId86" Type="http://schemas.openxmlformats.org/officeDocument/2006/relationships/image" Target="../media/image712.png"/><Relationship Id="rId85" Type="http://schemas.openxmlformats.org/officeDocument/2006/relationships/customXml" Target="../ink/ink719.xml"/><Relationship Id="rId84" Type="http://schemas.openxmlformats.org/officeDocument/2006/relationships/image" Target="../media/image711.png"/><Relationship Id="rId83" Type="http://schemas.openxmlformats.org/officeDocument/2006/relationships/customXml" Target="../ink/ink718.xml"/><Relationship Id="rId82" Type="http://schemas.openxmlformats.org/officeDocument/2006/relationships/image" Target="../media/image710.png"/><Relationship Id="rId81" Type="http://schemas.openxmlformats.org/officeDocument/2006/relationships/customXml" Target="../ink/ink717.xml"/><Relationship Id="rId80" Type="http://schemas.openxmlformats.org/officeDocument/2006/relationships/image" Target="../media/image709.png"/><Relationship Id="rId8" Type="http://schemas.openxmlformats.org/officeDocument/2006/relationships/image" Target="../media/image673.png"/><Relationship Id="rId79" Type="http://schemas.openxmlformats.org/officeDocument/2006/relationships/customXml" Target="../ink/ink716.xml"/><Relationship Id="rId78" Type="http://schemas.openxmlformats.org/officeDocument/2006/relationships/image" Target="../media/image708.png"/><Relationship Id="rId77" Type="http://schemas.openxmlformats.org/officeDocument/2006/relationships/customXml" Target="../ink/ink715.xml"/><Relationship Id="rId76" Type="http://schemas.openxmlformats.org/officeDocument/2006/relationships/image" Target="../media/image707.png"/><Relationship Id="rId75" Type="http://schemas.openxmlformats.org/officeDocument/2006/relationships/customXml" Target="../ink/ink714.xml"/><Relationship Id="rId74" Type="http://schemas.openxmlformats.org/officeDocument/2006/relationships/image" Target="../media/image706.png"/><Relationship Id="rId73" Type="http://schemas.openxmlformats.org/officeDocument/2006/relationships/customXml" Target="../ink/ink713.xml"/><Relationship Id="rId72" Type="http://schemas.openxmlformats.org/officeDocument/2006/relationships/image" Target="../media/image705.png"/><Relationship Id="rId71" Type="http://schemas.openxmlformats.org/officeDocument/2006/relationships/customXml" Target="../ink/ink712.xml"/><Relationship Id="rId70" Type="http://schemas.openxmlformats.org/officeDocument/2006/relationships/image" Target="../media/image704.png"/><Relationship Id="rId7" Type="http://schemas.openxmlformats.org/officeDocument/2006/relationships/customXml" Target="../ink/ink680.xml"/><Relationship Id="rId69" Type="http://schemas.openxmlformats.org/officeDocument/2006/relationships/customXml" Target="../ink/ink711.xml"/><Relationship Id="rId68" Type="http://schemas.openxmlformats.org/officeDocument/2006/relationships/image" Target="../media/image703.png"/><Relationship Id="rId67" Type="http://schemas.openxmlformats.org/officeDocument/2006/relationships/customXml" Target="../ink/ink710.xml"/><Relationship Id="rId66" Type="http://schemas.openxmlformats.org/officeDocument/2006/relationships/image" Target="../media/image702.png"/><Relationship Id="rId65" Type="http://schemas.openxmlformats.org/officeDocument/2006/relationships/customXml" Target="../ink/ink709.xml"/><Relationship Id="rId64" Type="http://schemas.openxmlformats.org/officeDocument/2006/relationships/image" Target="../media/image701.png"/><Relationship Id="rId63" Type="http://schemas.openxmlformats.org/officeDocument/2006/relationships/customXml" Target="../ink/ink708.xml"/><Relationship Id="rId62" Type="http://schemas.openxmlformats.org/officeDocument/2006/relationships/image" Target="../media/image700.png"/><Relationship Id="rId61" Type="http://schemas.openxmlformats.org/officeDocument/2006/relationships/customXml" Target="../ink/ink707.xml"/><Relationship Id="rId60" Type="http://schemas.openxmlformats.org/officeDocument/2006/relationships/image" Target="../media/image699.png"/><Relationship Id="rId6" Type="http://schemas.openxmlformats.org/officeDocument/2006/relationships/image" Target="../media/image672.png"/><Relationship Id="rId59" Type="http://schemas.openxmlformats.org/officeDocument/2006/relationships/customXml" Target="../ink/ink706.xml"/><Relationship Id="rId58" Type="http://schemas.openxmlformats.org/officeDocument/2006/relationships/image" Target="../media/image698.png"/><Relationship Id="rId57" Type="http://schemas.openxmlformats.org/officeDocument/2006/relationships/customXml" Target="../ink/ink705.xml"/><Relationship Id="rId56" Type="http://schemas.openxmlformats.org/officeDocument/2006/relationships/image" Target="../media/image697.png"/><Relationship Id="rId55" Type="http://schemas.openxmlformats.org/officeDocument/2006/relationships/customXml" Target="../ink/ink704.xml"/><Relationship Id="rId54" Type="http://schemas.openxmlformats.org/officeDocument/2006/relationships/image" Target="../media/image696.png"/><Relationship Id="rId53" Type="http://schemas.openxmlformats.org/officeDocument/2006/relationships/customXml" Target="../ink/ink703.xml"/><Relationship Id="rId52" Type="http://schemas.openxmlformats.org/officeDocument/2006/relationships/image" Target="../media/image695.png"/><Relationship Id="rId51" Type="http://schemas.openxmlformats.org/officeDocument/2006/relationships/customXml" Target="../ink/ink702.xml"/><Relationship Id="rId50" Type="http://schemas.openxmlformats.org/officeDocument/2006/relationships/image" Target="../media/image694.png"/><Relationship Id="rId5" Type="http://schemas.openxmlformats.org/officeDocument/2006/relationships/customXml" Target="../ink/ink679.xml"/><Relationship Id="rId49" Type="http://schemas.openxmlformats.org/officeDocument/2006/relationships/customXml" Target="../ink/ink701.xml"/><Relationship Id="rId48" Type="http://schemas.openxmlformats.org/officeDocument/2006/relationships/image" Target="../media/image693.png"/><Relationship Id="rId47" Type="http://schemas.openxmlformats.org/officeDocument/2006/relationships/customXml" Target="../ink/ink700.xml"/><Relationship Id="rId46" Type="http://schemas.openxmlformats.org/officeDocument/2006/relationships/image" Target="../media/image692.png"/><Relationship Id="rId45" Type="http://schemas.openxmlformats.org/officeDocument/2006/relationships/customXml" Target="../ink/ink699.xml"/><Relationship Id="rId44" Type="http://schemas.openxmlformats.org/officeDocument/2006/relationships/image" Target="../media/image691.png"/><Relationship Id="rId43" Type="http://schemas.openxmlformats.org/officeDocument/2006/relationships/customXml" Target="../ink/ink698.xml"/><Relationship Id="rId42" Type="http://schemas.openxmlformats.org/officeDocument/2006/relationships/image" Target="../media/image690.png"/><Relationship Id="rId41" Type="http://schemas.openxmlformats.org/officeDocument/2006/relationships/customXml" Target="../ink/ink697.xml"/><Relationship Id="rId40" Type="http://schemas.openxmlformats.org/officeDocument/2006/relationships/image" Target="../media/image689.png"/><Relationship Id="rId4" Type="http://schemas.openxmlformats.org/officeDocument/2006/relationships/image" Target="../media/image671.png"/><Relationship Id="rId39" Type="http://schemas.openxmlformats.org/officeDocument/2006/relationships/customXml" Target="../ink/ink696.xml"/><Relationship Id="rId38" Type="http://schemas.openxmlformats.org/officeDocument/2006/relationships/image" Target="../media/image688.png"/><Relationship Id="rId37" Type="http://schemas.openxmlformats.org/officeDocument/2006/relationships/customXml" Target="../ink/ink695.xml"/><Relationship Id="rId36" Type="http://schemas.openxmlformats.org/officeDocument/2006/relationships/image" Target="../media/image687.png"/><Relationship Id="rId35" Type="http://schemas.openxmlformats.org/officeDocument/2006/relationships/customXml" Target="../ink/ink694.xml"/><Relationship Id="rId34" Type="http://schemas.openxmlformats.org/officeDocument/2006/relationships/image" Target="../media/image686.png"/><Relationship Id="rId33" Type="http://schemas.openxmlformats.org/officeDocument/2006/relationships/customXml" Target="../ink/ink693.xml"/><Relationship Id="rId32" Type="http://schemas.openxmlformats.org/officeDocument/2006/relationships/image" Target="../media/image685.png"/><Relationship Id="rId31" Type="http://schemas.openxmlformats.org/officeDocument/2006/relationships/customXml" Target="../ink/ink692.xml"/><Relationship Id="rId30" Type="http://schemas.openxmlformats.org/officeDocument/2006/relationships/image" Target="../media/image684.png"/><Relationship Id="rId3" Type="http://schemas.openxmlformats.org/officeDocument/2006/relationships/customXml" Target="../ink/ink678.xml"/><Relationship Id="rId29" Type="http://schemas.openxmlformats.org/officeDocument/2006/relationships/customXml" Target="../ink/ink691.xml"/><Relationship Id="rId28" Type="http://schemas.openxmlformats.org/officeDocument/2006/relationships/image" Target="../media/image683.png"/><Relationship Id="rId27" Type="http://schemas.openxmlformats.org/officeDocument/2006/relationships/customXml" Target="../ink/ink690.xml"/><Relationship Id="rId26" Type="http://schemas.openxmlformats.org/officeDocument/2006/relationships/image" Target="../media/image682.png"/><Relationship Id="rId25" Type="http://schemas.openxmlformats.org/officeDocument/2006/relationships/customXml" Target="../ink/ink689.xml"/><Relationship Id="rId24" Type="http://schemas.openxmlformats.org/officeDocument/2006/relationships/image" Target="../media/image681.png"/><Relationship Id="rId23" Type="http://schemas.openxmlformats.org/officeDocument/2006/relationships/customXml" Target="../ink/ink688.xml"/><Relationship Id="rId22" Type="http://schemas.openxmlformats.org/officeDocument/2006/relationships/image" Target="../media/image680.png"/><Relationship Id="rId21" Type="http://schemas.openxmlformats.org/officeDocument/2006/relationships/customXml" Target="../ink/ink687.xml"/><Relationship Id="rId20" Type="http://schemas.openxmlformats.org/officeDocument/2006/relationships/image" Target="../media/image679.png"/><Relationship Id="rId2" Type="http://schemas.openxmlformats.org/officeDocument/2006/relationships/image" Target="../media/image670.png"/><Relationship Id="rId197" Type="http://schemas.openxmlformats.org/officeDocument/2006/relationships/slideLayout" Target="../slideLayouts/slideLayout2.xml"/><Relationship Id="rId196" Type="http://schemas.openxmlformats.org/officeDocument/2006/relationships/image" Target="../media/image767.png"/><Relationship Id="rId195" Type="http://schemas.openxmlformats.org/officeDocument/2006/relationships/customXml" Target="../ink/ink774.xml"/><Relationship Id="rId194" Type="http://schemas.openxmlformats.org/officeDocument/2006/relationships/image" Target="../media/image766.png"/><Relationship Id="rId193" Type="http://schemas.openxmlformats.org/officeDocument/2006/relationships/customXml" Target="../ink/ink773.xml"/><Relationship Id="rId192" Type="http://schemas.openxmlformats.org/officeDocument/2006/relationships/image" Target="../media/image765.png"/><Relationship Id="rId191" Type="http://schemas.openxmlformats.org/officeDocument/2006/relationships/customXml" Target="../ink/ink772.xml"/><Relationship Id="rId190" Type="http://schemas.openxmlformats.org/officeDocument/2006/relationships/image" Target="../media/image764.png"/><Relationship Id="rId19" Type="http://schemas.openxmlformats.org/officeDocument/2006/relationships/customXml" Target="../ink/ink686.xml"/><Relationship Id="rId189" Type="http://schemas.openxmlformats.org/officeDocument/2006/relationships/customXml" Target="../ink/ink771.xml"/><Relationship Id="rId188" Type="http://schemas.openxmlformats.org/officeDocument/2006/relationships/image" Target="../media/image763.png"/><Relationship Id="rId187" Type="http://schemas.openxmlformats.org/officeDocument/2006/relationships/customXml" Target="../ink/ink770.xml"/><Relationship Id="rId186" Type="http://schemas.openxmlformats.org/officeDocument/2006/relationships/image" Target="../media/image762.png"/><Relationship Id="rId185" Type="http://schemas.openxmlformats.org/officeDocument/2006/relationships/customXml" Target="../ink/ink769.xml"/><Relationship Id="rId184" Type="http://schemas.openxmlformats.org/officeDocument/2006/relationships/image" Target="../media/image761.png"/><Relationship Id="rId183" Type="http://schemas.openxmlformats.org/officeDocument/2006/relationships/customXml" Target="../ink/ink768.xml"/><Relationship Id="rId182" Type="http://schemas.openxmlformats.org/officeDocument/2006/relationships/image" Target="../media/image760.png"/><Relationship Id="rId181" Type="http://schemas.openxmlformats.org/officeDocument/2006/relationships/customXml" Target="../ink/ink767.xml"/><Relationship Id="rId180" Type="http://schemas.openxmlformats.org/officeDocument/2006/relationships/image" Target="../media/image759.png"/><Relationship Id="rId18" Type="http://schemas.openxmlformats.org/officeDocument/2006/relationships/image" Target="../media/image678.png"/><Relationship Id="rId179" Type="http://schemas.openxmlformats.org/officeDocument/2006/relationships/customXml" Target="../ink/ink766.xml"/><Relationship Id="rId178" Type="http://schemas.openxmlformats.org/officeDocument/2006/relationships/image" Target="../media/image758.png"/><Relationship Id="rId177" Type="http://schemas.openxmlformats.org/officeDocument/2006/relationships/customXml" Target="../ink/ink765.xml"/><Relationship Id="rId176" Type="http://schemas.openxmlformats.org/officeDocument/2006/relationships/image" Target="../media/image757.png"/><Relationship Id="rId175" Type="http://schemas.openxmlformats.org/officeDocument/2006/relationships/customXml" Target="../ink/ink764.xml"/><Relationship Id="rId174" Type="http://schemas.openxmlformats.org/officeDocument/2006/relationships/image" Target="../media/image756.png"/><Relationship Id="rId173" Type="http://schemas.openxmlformats.org/officeDocument/2006/relationships/customXml" Target="../ink/ink763.xml"/><Relationship Id="rId172" Type="http://schemas.openxmlformats.org/officeDocument/2006/relationships/image" Target="../media/image755.png"/><Relationship Id="rId171" Type="http://schemas.openxmlformats.org/officeDocument/2006/relationships/customXml" Target="../ink/ink762.xml"/><Relationship Id="rId170" Type="http://schemas.openxmlformats.org/officeDocument/2006/relationships/image" Target="../media/image754.png"/><Relationship Id="rId17" Type="http://schemas.openxmlformats.org/officeDocument/2006/relationships/customXml" Target="../ink/ink685.xml"/><Relationship Id="rId169" Type="http://schemas.openxmlformats.org/officeDocument/2006/relationships/customXml" Target="../ink/ink761.xml"/><Relationship Id="rId168" Type="http://schemas.openxmlformats.org/officeDocument/2006/relationships/image" Target="../media/image753.png"/><Relationship Id="rId167" Type="http://schemas.openxmlformats.org/officeDocument/2006/relationships/customXml" Target="../ink/ink760.xml"/><Relationship Id="rId166" Type="http://schemas.openxmlformats.org/officeDocument/2006/relationships/image" Target="../media/image752.png"/><Relationship Id="rId165" Type="http://schemas.openxmlformats.org/officeDocument/2006/relationships/customXml" Target="../ink/ink759.xml"/><Relationship Id="rId164" Type="http://schemas.openxmlformats.org/officeDocument/2006/relationships/image" Target="../media/image751.png"/><Relationship Id="rId163" Type="http://schemas.openxmlformats.org/officeDocument/2006/relationships/customXml" Target="../ink/ink758.xml"/><Relationship Id="rId162" Type="http://schemas.openxmlformats.org/officeDocument/2006/relationships/image" Target="../media/image750.png"/><Relationship Id="rId161" Type="http://schemas.openxmlformats.org/officeDocument/2006/relationships/customXml" Target="../ink/ink757.xml"/><Relationship Id="rId160" Type="http://schemas.openxmlformats.org/officeDocument/2006/relationships/image" Target="../media/image749.png"/><Relationship Id="rId16" Type="http://schemas.openxmlformats.org/officeDocument/2006/relationships/image" Target="../media/image677.png"/><Relationship Id="rId159" Type="http://schemas.openxmlformats.org/officeDocument/2006/relationships/customXml" Target="../ink/ink756.xml"/><Relationship Id="rId158" Type="http://schemas.openxmlformats.org/officeDocument/2006/relationships/image" Target="../media/image748.png"/><Relationship Id="rId157" Type="http://schemas.openxmlformats.org/officeDocument/2006/relationships/customXml" Target="../ink/ink755.xml"/><Relationship Id="rId156" Type="http://schemas.openxmlformats.org/officeDocument/2006/relationships/image" Target="../media/image747.png"/><Relationship Id="rId155" Type="http://schemas.openxmlformats.org/officeDocument/2006/relationships/customXml" Target="../ink/ink754.xml"/><Relationship Id="rId154" Type="http://schemas.openxmlformats.org/officeDocument/2006/relationships/image" Target="../media/image746.png"/><Relationship Id="rId153" Type="http://schemas.openxmlformats.org/officeDocument/2006/relationships/customXml" Target="../ink/ink753.xml"/><Relationship Id="rId152" Type="http://schemas.openxmlformats.org/officeDocument/2006/relationships/image" Target="../media/image745.png"/><Relationship Id="rId151" Type="http://schemas.openxmlformats.org/officeDocument/2006/relationships/customXml" Target="../ink/ink752.xml"/><Relationship Id="rId150" Type="http://schemas.openxmlformats.org/officeDocument/2006/relationships/image" Target="../media/image744.png"/><Relationship Id="rId15" Type="http://schemas.openxmlformats.org/officeDocument/2006/relationships/customXml" Target="../ink/ink684.xml"/><Relationship Id="rId149" Type="http://schemas.openxmlformats.org/officeDocument/2006/relationships/customXml" Target="../ink/ink751.xml"/><Relationship Id="rId148" Type="http://schemas.openxmlformats.org/officeDocument/2006/relationships/image" Target="../media/image743.png"/><Relationship Id="rId147" Type="http://schemas.openxmlformats.org/officeDocument/2006/relationships/customXml" Target="../ink/ink750.xml"/><Relationship Id="rId146" Type="http://schemas.openxmlformats.org/officeDocument/2006/relationships/image" Target="../media/image742.png"/><Relationship Id="rId145" Type="http://schemas.openxmlformats.org/officeDocument/2006/relationships/customXml" Target="../ink/ink749.xml"/><Relationship Id="rId144" Type="http://schemas.openxmlformats.org/officeDocument/2006/relationships/image" Target="../media/image741.png"/><Relationship Id="rId143" Type="http://schemas.openxmlformats.org/officeDocument/2006/relationships/customXml" Target="../ink/ink748.xml"/><Relationship Id="rId142" Type="http://schemas.openxmlformats.org/officeDocument/2006/relationships/image" Target="../media/image740.png"/><Relationship Id="rId141" Type="http://schemas.openxmlformats.org/officeDocument/2006/relationships/customXml" Target="../ink/ink747.xml"/><Relationship Id="rId140" Type="http://schemas.openxmlformats.org/officeDocument/2006/relationships/image" Target="../media/image739.png"/><Relationship Id="rId14" Type="http://schemas.openxmlformats.org/officeDocument/2006/relationships/image" Target="../media/image676.png"/><Relationship Id="rId139" Type="http://schemas.openxmlformats.org/officeDocument/2006/relationships/customXml" Target="../ink/ink746.xml"/><Relationship Id="rId138" Type="http://schemas.openxmlformats.org/officeDocument/2006/relationships/image" Target="../media/image738.png"/><Relationship Id="rId137" Type="http://schemas.openxmlformats.org/officeDocument/2006/relationships/customXml" Target="../ink/ink745.xml"/><Relationship Id="rId136" Type="http://schemas.openxmlformats.org/officeDocument/2006/relationships/image" Target="../media/image737.png"/><Relationship Id="rId135" Type="http://schemas.openxmlformats.org/officeDocument/2006/relationships/customXml" Target="../ink/ink744.xml"/><Relationship Id="rId134" Type="http://schemas.openxmlformats.org/officeDocument/2006/relationships/image" Target="../media/image736.png"/><Relationship Id="rId133" Type="http://schemas.openxmlformats.org/officeDocument/2006/relationships/customXml" Target="../ink/ink743.xml"/><Relationship Id="rId132" Type="http://schemas.openxmlformats.org/officeDocument/2006/relationships/image" Target="../media/image735.png"/><Relationship Id="rId131" Type="http://schemas.openxmlformats.org/officeDocument/2006/relationships/customXml" Target="../ink/ink742.xml"/><Relationship Id="rId130" Type="http://schemas.openxmlformats.org/officeDocument/2006/relationships/image" Target="../media/image734.png"/><Relationship Id="rId13" Type="http://schemas.openxmlformats.org/officeDocument/2006/relationships/customXml" Target="../ink/ink683.xml"/><Relationship Id="rId129" Type="http://schemas.openxmlformats.org/officeDocument/2006/relationships/customXml" Target="../ink/ink741.xml"/><Relationship Id="rId128" Type="http://schemas.openxmlformats.org/officeDocument/2006/relationships/image" Target="../media/image733.png"/><Relationship Id="rId127" Type="http://schemas.openxmlformats.org/officeDocument/2006/relationships/customXml" Target="../ink/ink740.xml"/><Relationship Id="rId126" Type="http://schemas.openxmlformats.org/officeDocument/2006/relationships/image" Target="../media/image732.png"/><Relationship Id="rId125" Type="http://schemas.openxmlformats.org/officeDocument/2006/relationships/customXml" Target="../ink/ink739.xml"/><Relationship Id="rId124" Type="http://schemas.openxmlformats.org/officeDocument/2006/relationships/image" Target="../media/image731.png"/><Relationship Id="rId123" Type="http://schemas.openxmlformats.org/officeDocument/2006/relationships/customXml" Target="../ink/ink738.xml"/><Relationship Id="rId122" Type="http://schemas.openxmlformats.org/officeDocument/2006/relationships/image" Target="../media/image730.png"/><Relationship Id="rId121" Type="http://schemas.openxmlformats.org/officeDocument/2006/relationships/customXml" Target="../ink/ink737.xml"/><Relationship Id="rId120" Type="http://schemas.openxmlformats.org/officeDocument/2006/relationships/image" Target="../media/image729.png"/><Relationship Id="rId12" Type="http://schemas.openxmlformats.org/officeDocument/2006/relationships/image" Target="../media/image675.png"/><Relationship Id="rId119" Type="http://schemas.openxmlformats.org/officeDocument/2006/relationships/customXml" Target="../ink/ink736.xml"/><Relationship Id="rId118" Type="http://schemas.openxmlformats.org/officeDocument/2006/relationships/image" Target="../media/image728.png"/><Relationship Id="rId117" Type="http://schemas.openxmlformats.org/officeDocument/2006/relationships/customXml" Target="../ink/ink735.xml"/><Relationship Id="rId116" Type="http://schemas.openxmlformats.org/officeDocument/2006/relationships/image" Target="../media/image727.png"/><Relationship Id="rId115" Type="http://schemas.openxmlformats.org/officeDocument/2006/relationships/customXml" Target="../ink/ink734.xml"/><Relationship Id="rId114" Type="http://schemas.openxmlformats.org/officeDocument/2006/relationships/image" Target="../media/image726.png"/><Relationship Id="rId113" Type="http://schemas.openxmlformats.org/officeDocument/2006/relationships/customXml" Target="../ink/ink733.xml"/><Relationship Id="rId112" Type="http://schemas.openxmlformats.org/officeDocument/2006/relationships/image" Target="../media/image725.png"/><Relationship Id="rId111" Type="http://schemas.openxmlformats.org/officeDocument/2006/relationships/customXml" Target="../ink/ink732.xml"/><Relationship Id="rId110" Type="http://schemas.openxmlformats.org/officeDocument/2006/relationships/image" Target="../media/image724.png"/><Relationship Id="rId11" Type="http://schemas.openxmlformats.org/officeDocument/2006/relationships/customXml" Target="../ink/ink682.xml"/><Relationship Id="rId109" Type="http://schemas.openxmlformats.org/officeDocument/2006/relationships/customXml" Target="../ink/ink731.xml"/><Relationship Id="rId108" Type="http://schemas.openxmlformats.org/officeDocument/2006/relationships/image" Target="../media/image723.png"/><Relationship Id="rId107" Type="http://schemas.openxmlformats.org/officeDocument/2006/relationships/customXml" Target="../ink/ink730.xml"/><Relationship Id="rId106" Type="http://schemas.openxmlformats.org/officeDocument/2006/relationships/image" Target="../media/image722.png"/><Relationship Id="rId105" Type="http://schemas.openxmlformats.org/officeDocument/2006/relationships/customXml" Target="../ink/ink729.xml"/><Relationship Id="rId104" Type="http://schemas.openxmlformats.org/officeDocument/2006/relationships/image" Target="../media/image721.png"/><Relationship Id="rId103" Type="http://schemas.openxmlformats.org/officeDocument/2006/relationships/customXml" Target="../ink/ink728.xml"/><Relationship Id="rId102" Type="http://schemas.openxmlformats.org/officeDocument/2006/relationships/image" Target="../media/image720.png"/><Relationship Id="rId101" Type="http://schemas.openxmlformats.org/officeDocument/2006/relationships/customXml" Target="../ink/ink727.xml"/><Relationship Id="rId100" Type="http://schemas.openxmlformats.org/officeDocument/2006/relationships/image" Target="../media/image719.png"/><Relationship Id="rId10" Type="http://schemas.openxmlformats.org/officeDocument/2006/relationships/image" Target="../media/image674.png"/><Relationship Id="rId1" Type="http://schemas.openxmlformats.org/officeDocument/2006/relationships/customXml" Target="../ink/ink67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68.png"/><Relationship Id="rId1" Type="http://schemas.openxmlformats.org/officeDocument/2006/relationships/customXml" Target="../ink/ink7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37.png"/><Relationship Id="rId98" Type="http://schemas.openxmlformats.org/officeDocument/2006/relationships/customXml" Target="../ink/ink136.xml"/><Relationship Id="rId97" Type="http://schemas.openxmlformats.org/officeDocument/2006/relationships/image" Target="../media/image136.png"/><Relationship Id="rId96" Type="http://schemas.openxmlformats.org/officeDocument/2006/relationships/customXml" Target="../ink/ink135.xml"/><Relationship Id="rId95" Type="http://schemas.openxmlformats.org/officeDocument/2006/relationships/image" Target="../media/image135.png"/><Relationship Id="rId94" Type="http://schemas.openxmlformats.org/officeDocument/2006/relationships/customXml" Target="../ink/ink134.xml"/><Relationship Id="rId93" Type="http://schemas.openxmlformats.org/officeDocument/2006/relationships/image" Target="../media/image134.png"/><Relationship Id="rId92" Type="http://schemas.openxmlformats.org/officeDocument/2006/relationships/customXml" Target="../ink/ink133.xml"/><Relationship Id="rId91" Type="http://schemas.openxmlformats.org/officeDocument/2006/relationships/image" Target="../media/image133.png"/><Relationship Id="rId90" Type="http://schemas.openxmlformats.org/officeDocument/2006/relationships/customXml" Target="../ink/ink132.xml"/><Relationship Id="rId9" Type="http://schemas.openxmlformats.org/officeDocument/2006/relationships/image" Target="../media/image92.png"/><Relationship Id="rId89" Type="http://schemas.openxmlformats.org/officeDocument/2006/relationships/image" Target="../media/image132.png"/><Relationship Id="rId88" Type="http://schemas.openxmlformats.org/officeDocument/2006/relationships/customXml" Target="../ink/ink131.xml"/><Relationship Id="rId87" Type="http://schemas.openxmlformats.org/officeDocument/2006/relationships/image" Target="../media/image131.png"/><Relationship Id="rId86" Type="http://schemas.openxmlformats.org/officeDocument/2006/relationships/customXml" Target="../ink/ink130.xml"/><Relationship Id="rId85" Type="http://schemas.openxmlformats.org/officeDocument/2006/relationships/image" Target="../media/image130.png"/><Relationship Id="rId84" Type="http://schemas.openxmlformats.org/officeDocument/2006/relationships/customXml" Target="../ink/ink129.xml"/><Relationship Id="rId83" Type="http://schemas.openxmlformats.org/officeDocument/2006/relationships/image" Target="../media/image129.png"/><Relationship Id="rId82" Type="http://schemas.openxmlformats.org/officeDocument/2006/relationships/customXml" Target="../ink/ink128.xml"/><Relationship Id="rId81" Type="http://schemas.openxmlformats.org/officeDocument/2006/relationships/image" Target="../media/image128.png"/><Relationship Id="rId80" Type="http://schemas.openxmlformats.org/officeDocument/2006/relationships/customXml" Target="../ink/ink127.xml"/><Relationship Id="rId8" Type="http://schemas.openxmlformats.org/officeDocument/2006/relationships/customXml" Target="../ink/ink91.xml"/><Relationship Id="rId79" Type="http://schemas.openxmlformats.org/officeDocument/2006/relationships/image" Target="../media/image127.png"/><Relationship Id="rId78" Type="http://schemas.openxmlformats.org/officeDocument/2006/relationships/customXml" Target="../ink/ink126.xml"/><Relationship Id="rId77" Type="http://schemas.openxmlformats.org/officeDocument/2006/relationships/image" Target="../media/image126.png"/><Relationship Id="rId76" Type="http://schemas.openxmlformats.org/officeDocument/2006/relationships/customXml" Target="../ink/ink125.xml"/><Relationship Id="rId75" Type="http://schemas.openxmlformats.org/officeDocument/2006/relationships/image" Target="../media/image125.png"/><Relationship Id="rId74" Type="http://schemas.openxmlformats.org/officeDocument/2006/relationships/customXml" Target="../ink/ink124.xml"/><Relationship Id="rId73" Type="http://schemas.openxmlformats.org/officeDocument/2006/relationships/image" Target="../media/image124.png"/><Relationship Id="rId72" Type="http://schemas.openxmlformats.org/officeDocument/2006/relationships/customXml" Target="../ink/ink123.xml"/><Relationship Id="rId71" Type="http://schemas.openxmlformats.org/officeDocument/2006/relationships/image" Target="../media/image123.png"/><Relationship Id="rId70" Type="http://schemas.openxmlformats.org/officeDocument/2006/relationships/customXml" Target="../ink/ink122.xml"/><Relationship Id="rId7" Type="http://schemas.openxmlformats.org/officeDocument/2006/relationships/image" Target="../media/image91.png"/><Relationship Id="rId69" Type="http://schemas.openxmlformats.org/officeDocument/2006/relationships/image" Target="../media/image122.png"/><Relationship Id="rId68" Type="http://schemas.openxmlformats.org/officeDocument/2006/relationships/customXml" Target="../ink/ink121.xml"/><Relationship Id="rId67" Type="http://schemas.openxmlformats.org/officeDocument/2006/relationships/image" Target="../media/image121.png"/><Relationship Id="rId66" Type="http://schemas.openxmlformats.org/officeDocument/2006/relationships/customXml" Target="../ink/ink120.xml"/><Relationship Id="rId65" Type="http://schemas.openxmlformats.org/officeDocument/2006/relationships/image" Target="../media/image120.png"/><Relationship Id="rId64" Type="http://schemas.openxmlformats.org/officeDocument/2006/relationships/customXml" Target="../ink/ink119.xml"/><Relationship Id="rId63" Type="http://schemas.openxmlformats.org/officeDocument/2006/relationships/image" Target="../media/image119.png"/><Relationship Id="rId62" Type="http://schemas.openxmlformats.org/officeDocument/2006/relationships/customXml" Target="../ink/ink118.xml"/><Relationship Id="rId61" Type="http://schemas.openxmlformats.org/officeDocument/2006/relationships/image" Target="../media/image118.png"/><Relationship Id="rId60" Type="http://schemas.openxmlformats.org/officeDocument/2006/relationships/customXml" Target="../ink/ink117.xml"/><Relationship Id="rId6" Type="http://schemas.openxmlformats.org/officeDocument/2006/relationships/customXml" Target="../ink/ink90.xml"/><Relationship Id="rId59" Type="http://schemas.openxmlformats.org/officeDocument/2006/relationships/image" Target="../media/image117.png"/><Relationship Id="rId58" Type="http://schemas.openxmlformats.org/officeDocument/2006/relationships/customXml" Target="../ink/ink116.xml"/><Relationship Id="rId57" Type="http://schemas.openxmlformats.org/officeDocument/2006/relationships/image" Target="../media/image116.png"/><Relationship Id="rId56" Type="http://schemas.openxmlformats.org/officeDocument/2006/relationships/customXml" Target="../ink/ink115.xml"/><Relationship Id="rId55" Type="http://schemas.openxmlformats.org/officeDocument/2006/relationships/image" Target="../media/image115.png"/><Relationship Id="rId54" Type="http://schemas.openxmlformats.org/officeDocument/2006/relationships/customXml" Target="../ink/ink114.xml"/><Relationship Id="rId53" Type="http://schemas.openxmlformats.org/officeDocument/2006/relationships/image" Target="../media/image114.png"/><Relationship Id="rId52" Type="http://schemas.openxmlformats.org/officeDocument/2006/relationships/customXml" Target="../ink/ink113.xml"/><Relationship Id="rId51" Type="http://schemas.openxmlformats.org/officeDocument/2006/relationships/image" Target="../media/image113.png"/><Relationship Id="rId50" Type="http://schemas.openxmlformats.org/officeDocument/2006/relationships/customXml" Target="../ink/ink112.xml"/><Relationship Id="rId5" Type="http://schemas.openxmlformats.org/officeDocument/2006/relationships/image" Target="../media/image90.png"/><Relationship Id="rId49" Type="http://schemas.openxmlformats.org/officeDocument/2006/relationships/image" Target="../media/image112.png"/><Relationship Id="rId48" Type="http://schemas.openxmlformats.org/officeDocument/2006/relationships/customXml" Target="../ink/ink111.xml"/><Relationship Id="rId47" Type="http://schemas.openxmlformats.org/officeDocument/2006/relationships/image" Target="../media/image111.png"/><Relationship Id="rId46" Type="http://schemas.openxmlformats.org/officeDocument/2006/relationships/customXml" Target="../ink/ink110.xml"/><Relationship Id="rId45" Type="http://schemas.openxmlformats.org/officeDocument/2006/relationships/image" Target="../media/image110.png"/><Relationship Id="rId44" Type="http://schemas.openxmlformats.org/officeDocument/2006/relationships/customXml" Target="../ink/ink109.xml"/><Relationship Id="rId43" Type="http://schemas.openxmlformats.org/officeDocument/2006/relationships/image" Target="../media/image109.png"/><Relationship Id="rId42" Type="http://schemas.openxmlformats.org/officeDocument/2006/relationships/customXml" Target="../ink/ink108.xml"/><Relationship Id="rId41" Type="http://schemas.openxmlformats.org/officeDocument/2006/relationships/image" Target="../media/image108.png"/><Relationship Id="rId40" Type="http://schemas.openxmlformats.org/officeDocument/2006/relationships/customXml" Target="../ink/ink107.xml"/><Relationship Id="rId4" Type="http://schemas.openxmlformats.org/officeDocument/2006/relationships/customXml" Target="../ink/ink89.xml"/><Relationship Id="rId39" Type="http://schemas.openxmlformats.org/officeDocument/2006/relationships/image" Target="../media/image107.png"/><Relationship Id="rId38" Type="http://schemas.openxmlformats.org/officeDocument/2006/relationships/customXml" Target="../ink/ink106.xml"/><Relationship Id="rId37" Type="http://schemas.openxmlformats.org/officeDocument/2006/relationships/image" Target="../media/image106.png"/><Relationship Id="rId36" Type="http://schemas.openxmlformats.org/officeDocument/2006/relationships/customXml" Target="../ink/ink105.xml"/><Relationship Id="rId35" Type="http://schemas.openxmlformats.org/officeDocument/2006/relationships/image" Target="../media/image105.png"/><Relationship Id="rId34" Type="http://schemas.openxmlformats.org/officeDocument/2006/relationships/customXml" Target="../ink/ink104.xml"/><Relationship Id="rId33" Type="http://schemas.openxmlformats.org/officeDocument/2006/relationships/image" Target="../media/image104.png"/><Relationship Id="rId32" Type="http://schemas.openxmlformats.org/officeDocument/2006/relationships/customXml" Target="../ink/ink103.xml"/><Relationship Id="rId31" Type="http://schemas.openxmlformats.org/officeDocument/2006/relationships/image" Target="../media/image103.png"/><Relationship Id="rId30" Type="http://schemas.openxmlformats.org/officeDocument/2006/relationships/customXml" Target="../ink/ink102.xml"/><Relationship Id="rId3" Type="http://schemas.openxmlformats.org/officeDocument/2006/relationships/image" Target="../media/image89.png"/><Relationship Id="rId29" Type="http://schemas.openxmlformats.org/officeDocument/2006/relationships/image" Target="../media/image102.png"/><Relationship Id="rId28" Type="http://schemas.openxmlformats.org/officeDocument/2006/relationships/customXml" Target="../ink/ink101.xml"/><Relationship Id="rId27" Type="http://schemas.openxmlformats.org/officeDocument/2006/relationships/image" Target="../media/image101.png"/><Relationship Id="rId26" Type="http://schemas.openxmlformats.org/officeDocument/2006/relationships/customXml" Target="../ink/ink100.xml"/><Relationship Id="rId25" Type="http://schemas.openxmlformats.org/officeDocument/2006/relationships/image" Target="../media/image100.png"/><Relationship Id="rId24" Type="http://schemas.openxmlformats.org/officeDocument/2006/relationships/customXml" Target="../ink/ink99.xml"/><Relationship Id="rId23" Type="http://schemas.openxmlformats.org/officeDocument/2006/relationships/image" Target="../media/image99.png"/><Relationship Id="rId22" Type="http://schemas.openxmlformats.org/officeDocument/2006/relationships/customXml" Target="../ink/ink98.xml"/><Relationship Id="rId21" Type="http://schemas.openxmlformats.org/officeDocument/2006/relationships/image" Target="../media/image98.png"/><Relationship Id="rId206" Type="http://schemas.openxmlformats.org/officeDocument/2006/relationships/slideLayout" Target="../slideLayouts/slideLayout2.xml"/><Relationship Id="rId205" Type="http://schemas.openxmlformats.org/officeDocument/2006/relationships/image" Target="../media/image190.png"/><Relationship Id="rId204" Type="http://schemas.openxmlformats.org/officeDocument/2006/relationships/customXml" Target="../ink/ink189.xml"/><Relationship Id="rId203" Type="http://schemas.openxmlformats.org/officeDocument/2006/relationships/image" Target="../media/image189.png"/><Relationship Id="rId202" Type="http://schemas.openxmlformats.org/officeDocument/2006/relationships/customXml" Target="../ink/ink188.xml"/><Relationship Id="rId201" Type="http://schemas.openxmlformats.org/officeDocument/2006/relationships/image" Target="../media/image188.png"/><Relationship Id="rId200" Type="http://schemas.openxmlformats.org/officeDocument/2006/relationships/customXml" Target="../ink/ink187.xml"/><Relationship Id="rId20" Type="http://schemas.openxmlformats.org/officeDocument/2006/relationships/customXml" Target="../ink/ink97.xml"/><Relationship Id="rId2" Type="http://schemas.openxmlformats.org/officeDocument/2006/relationships/customXml" Target="../ink/ink88.xml"/><Relationship Id="rId199" Type="http://schemas.openxmlformats.org/officeDocument/2006/relationships/image" Target="../media/image187.png"/><Relationship Id="rId198" Type="http://schemas.openxmlformats.org/officeDocument/2006/relationships/customXml" Target="../ink/ink186.xml"/><Relationship Id="rId197" Type="http://schemas.openxmlformats.org/officeDocument/2006/relationships/image" Target="../media/image186.png"/><Relationship Id="rId196" Type="http://schemas.openxmlformats.org/officeDocument/2006/relationships/customXml" Target="../ink/ink185.xml"/><Relationship Id="rId195" Type="http://schemas.openxmlformats.org/officeDocument/2006/relationships/image" Target="../media/image185.png"/><Relationship Id="rId194" Type="http://schemas.openxmlformats.org/officeDocument/2006/relationships/customXml" Target="../ink/ink184.xml"/><Relationship Id="rId193" Type="http://schemas.openxmlformats.org/officeDocument/2006/relationships/image" Target="../media/image184.png"/><Relationship Id="rId192" Type="http://schemas.openxmlformats.org/officeDocument/2006/relationships/customXml" Target="../ink/ink183.xml"/><Relationship Id="rId191" Type="http://schemas.openxmlformats.org/officeDocument/2006/relationships/image" Target="../media/image183.png"/><Relationship Id="rId190" Type="http://schemas.openxmlformats.org/officeDocument/2006/relationships/customXml" Target="../ink/ink182.xml"/><Relationship Id="rId19" Type="http://schemas.openxmlformats.org/officeDocument/2006/relationships/image" Target="../media/image97.png"/><Relationship Id="rId189" Type="http://schemas.openxmlformats.org/officeDocument/2006/relationships/image" Target="../media/image182.png"/><Relationship Id="rId188" Type="http://schemas.openxmlformats.org/officeDocument/2006/relationships/customXml" Target="../ink/ink181.xml"/><Relationship Id="rId187" Type="http://schemas.openxmlformats.org/officeDocument/2006/relationships/image" Target="../media/image181.png"/><Relationship Id="rId186" Type="http://schemas.openxmlformats.org/officeDocument/2006/relationships/customXml" Target="../ink/ink180.xml"/><Relationship Id="rId185" Type="http://schemas.openxmlformats.org/officeDocument/2006/relationships/image" Target="../media/image180.png"/><Relationship Id="rId184" Type="http://schemas.openxmlformats.org/officeDocument/2006/relationships/customXml" Target="../ink/ink179.xml"/><Relationship Id="rId183" Type="http://schemas.openxmlformats.org/officeDocument/2006/relationships/image" Target="../media/image179.png"/><Relationship Id="rId182" Type="http://schemas.openxmlformats.org/officeDocument/2006/relationships/customXml" Target="../ink/ink178.xml"/><Relationship Id="rId181" Type="http://schemas.openxmlformats.org/officeDocument/2006/relationships/image" Target="../media/image178.png"/><Relationship Id="rId180" Type="http://schemas.openxmlformats.org/officeDocument/2006/relationships/customXml" Target="../ink/ink177.xml"/><Relationship Id="rId18" Type="http://schemas.openxmlformats.org/officeDocument/2006/relationships/customXml" Target="../ink/ink96.xml"/><Relationship Id="rId179" Type="http://schemas.openxmlformats.org/officeDocument/2006/relationships/image" Target="../media/image177.png"/><Relationship Id="rId178" Type="http://schemas.openxmlformats.org/officeDocument/2006/relationships/customXml" Target="../ink/ink176.xml"/><Relationship Id="rId177" Type="http://schemas.openxmlformats.org/officeDocument/2006/relationships/image" Target="../media/image176.png"/><Relationship Id="rId176" Type="http://schemas.openxmlformats.org/officeDocument/2006/relationships/customXml" Target="../ink/ink175.xml"/><Relationship Id="rId175" Type="http://schemas.openxmlformats.org/officeDocument/2006/relationships/image" Target="../media/image175.png"/><Relationship Id="rId174" Type="http://schemas.openxmlformats.org/officeDocument/2006/relationships/customXml" Target="../ink/ink174.xml"/><Relationship Id="rId173" Type="http://schemas.openxmlformats.org/officeDocument/2006/relationships/image" Target="../media/image174.png"/><Relationship Id="rId172" Type="http://schemas.openxmlformats.org/officeDocument/2006/relationships/customXml" Target="../ink/ink173.xml"/><Relationship Id="rId171" Type="http://schemas.openxmlformats.org/officeDocument/2006/relationships/image" Target="../media/image173.png"/><Relationship Id="rId170" Type="http://schemas.openxmlformats.org/officeDocument/2006/relationships/customXml" Target="../ink/ink172.xml"/><Relationship Id="rId17" Type="http://schemas.openxmlformats.org/officeDocument/2006/relationships/image" Target="../media/image96.png"/><Relationship Id="rId169" Type="http://schemas.openxmlformats.org/officeDocument/2006/relationships/image" Target="../media/image172.png"/><Relationship Id="rId168" Type="http://schemas.openxmlformats.org/officeDocument/2006/relationships/customXml" Target="../ink/ink171.xml"/><Relationship Id="rId167" Type="http://schemas.openxmlformats.org/officeDocument/2006/relationships/image" Target="../media/image171.png"/><Relationship Id="rId166" Type="http://schemas.openxmlformats.org/officeDocument/2006/relationships/customXml" Target="../ink/ink170.xml"/><Relationship Id="rId165" Type="http://schemas.openxmlformats.org/officeDocument/2006/relationships/image" Target="../media/image170.png"/><Relationship Id="rId164" Type="http://schemas.openxmlformats.org/officeDocument/2006/relationships/customXml" Target="../ink/ink169.xml"/><Relationship Id="rId163" Type="http://schemas.openxmlformats.org/officeDocument/2006/relationships/image" Target="../media/image169.png"/><Relationship Id="rId162" Type="http://schemas.openxmlformats.org/officeDocument/2006/relationships/customXml" Target="../ink/ink168.xml"/><Relationship Id="rId161" Type="http://schemas.openxmlformats.org/officeDocument/2006/relationships/image" Target="../media/image168.png"/><Relationship Id="rId160" Type="http://schemas.openxmlformats.org/officeDocument/2006/relationships/customXml" Target="../ink/ink167.xml"/><Relationship Id="rId16" Type="http://schemas.openxmlformats.org/officeDocument/2006/relationships/customXml" Target="../ink/ink95.xml"/><Relationship Id="rId159" Type="http://schemas.openxmlformats.org/officeDocument/2006/relationships/image" Target="../media/image167.png"/><Relationship Id="rId158" Type="http://schemas.openxmlformats.org/officeDocument/2006/relationships/customXml" Target="../ink/ink166.xml"/><Relationship Id="rId157" Type="http://schemas.openxmlformats.org/officeDocument/2006/relationships/image" Target="../media/image166.png"/><Relationship Id="rId156" Type="http://schemas.openxmlformats.org/officeDocument/2006/relationships/customXml" Target="../ink/ink165.xml"/><Relationship Id="rId155" Type="http://schemas.openxmlformats.org/officeDocument/2006/relationships/image" Target="../media/image165.png"/><Relationship Id="rId154" Type="http://schemas.openxmlformats.org/officeDocument/2006/relationships/customXml" Target="../ink/ink164.xml"/><Relationship Id="rId153" Type="http://schemas.openxmlformats.org/officeDocument/2006/relationships/image" Target="../media/image164.png"/><Relationship Id="rId152" Type="http://schemas.openxmlformats.org/officeDocument/2006/relationships/customXml" Target="../ink/ink163.xml"/><Relationship Id="rId151" Type="http://schemas.openxmlformats.org/officeDocument/2006/relationships/image" Target="../media/image163.png"/><Relationship Id="rId150" Type="http://schemas.openxmlformats.org/officeDocument/2006/relationships/customXml" Target="../ink/ink162.xml"/><Relationship Id="rId15" Type="http://schemas.openxmlformats.org/officeDocument/2006/relationships/image" Target="../media/image95.png"/><Relationship Id="rId149" Type="http://schemas.openxmlformats.org/officeDocument/2006/relationships/image" Target="../media/image162.png"/><Relationship Id="rId148" Type="http://schemas.openxmlformats.org/officeDocument/2006/relationships/customXml" Target="../ink/ink161.xml"/><Relationship Id="rId147" Type="http://schemas.openxmlformats.org/officeDocument/2006/relationships/image" Target="../media/image161.png"/><Relationship Id="rId146" Type="http://schemas.openxmlformats.org/officeDocument/2006/relationships/customXml" Target="../ink/ink160.xml"/><Relationship Id="rId145" Type="http://schemas.openxmlformats.org/officeDocument/2006/relationships/image" Target="../media/image160.png"/><Relationship Id="rId144" Type="http://schemas.openxmlformats.org/officeDocument/2006/relationships/customXml" Target="../ink/ink159.xml"/><Relationship Id="rId143" Type="http://schemas.openxmlformats.org/officeDocument/2006/relationships/image" Target="../media/image159.png"/><Relationship Id="rId142" Type="http://schemas.openxmlformats.org/officeDocument/2006/relationships/customXml" Target="../ink/ink158.xml"/><Relationship Id="rId141" Type="http://schemas.openxmlformats.org/officeDocument/2006/relationships/image" Target="../media/image158.png"/><Relationship Id="rId140" Type="http://schemas.openxmlformats.org/officeDocument/2006/relationships/customXml" Target="../ink/ink157.xml"/><Relationship Id="rId14" Type="http://schemas.openxmlformats.org/officeDocument/2006/relationships/customXml" Target="../ink/ink94.xml"/><Relationship Id="rId139" Type="http://schemas.openxmlformats.org/officeDocument/2006/relationships/image" Target="../media/image157.png"/><Relationship Id="rId138" Type="http://schemas.openxmlformats.org/officeDocument/2006/relationships/customXml" Target="../ink/ink156.xml"/><Relationship Id="rId137" Type="http://schemas.openxmlformats.org/officeDocument/2006/relationships/image" Target="../media/image156.png"/><Relationship Id="rId136" Type="http://schemas.openxmlformats.org/officeDocument/2006/relationships/customXml" Target="../ink/ink155.xml"/><Relationship Id="rId135" Type="http://schemas.openxmlformats.org/officeDocument/2006/relationships/image" Target="../media/image155.png"/><Relationship Id="rId134" Type="http://schemas.openxmlformats.org/officeDocument/2006/relationships/customXml" Target="../ink/ink154.xml"/><Relationship Id="rId133" Type="http://schemas.openxmlformats.org/officeDocument/2006/relationships/image" Target="../media/image154.png"/><Relationship Id="rId132" Type="http://schemas.openxmlformats.org/officeDocument/2006/relationships/customXml" Target="../ink/ink153.xml"/><Relationship Id="rId131" Type="http://schemas.openxmlformats.org/officeDocument/2006/relationships/image" Target="../media/image153.png"/><Relationship Id="rId130" Type="http://schemas.openxmlformats.org/officeDocument/2006/relationships/customXml" Target="../ink/ink152.xml"/><Relationship Id="rId13" Type="http://schemas.openxmlformats.org/officeDocument/2006/relationships/image" Target="../media/image94.png"/><Relationship Id="rId129" Type="http://schemas.openxmlformats.org/officeDocument/2006/relationships/image" Target="../media/image152.png"/><Relationship Id="rId128" Type="http://schemas.openxmlformats.org/officeDocument/2006/relationships/customXml" Target="../ink/ink151.xml"/><Relationship Id="rId127" Type="http://schemas.openxmlformats.org/officeDocument/2006/relationships/image" Target="../media/image151.png"/><Relationship Id="rId126" Type="http://schemas.openxmlformats.org/officeDocument/2006/relationships/customXml" Target="../ink/ink150.xml"/><Relationship Id="rId125" Type="http://schemas.openxmlformats.org/officeDocument/2006/relationships/image" Target="../media/image150.png"/><Relationship Id="rId124" Type="http://schemas.openxmlformats.org/officeDocument/2006/relationships/customXml" Target="../ink/ink149.xml"/><Relationship Id="rId123" Type="http://schemas.openxmlformats.org/officeDocument/2006/relationships/image" Target="../media/image149.png"/><Relationship Id="rId122" Type="http://schemas.openxmlformats.org/officeDocument/2006/relationships/customXml" Target="../ink/ink148.xml"/><Relationship Id="rId121" Type="http://schemas.openxmlformats.org/officeDocument/2006/relationships/image" Target="../media/image148.png"/><Relationship Id="rId120" Type="http://schemas.openxmlformats.org/officeDocument/2006/relationships/customXml" Target="../ink/ink147.xml"/><Relationship Id="rId12" Type="http://schemas.openxmlformats.org/officeDocument/2006/relationships/customXml" Target="../ink/ink93.xml"/><Relationship Id="rId119" Type="http://schemas.openxmlformats.org/officeDocument/2006/relationships/image" Target="../media/image147.png"/><Relationship Id="rId118" Type="http://schemas.openxmlformats.org/officeDocument/2006/relationships/customXml" Target="../ink/ink146.xml"/><Relationship Id="rId117" Type="http://schemas.openxmlformats.org/officeDocument/2006/relationships/image" Target="../media/image146.png"/><Relationship Id="rId116" Type="http://schemas.openxmlformats.org/officeDocument/2006/relationships/customXml" Target="../ink/ink145.xml"/><Relationship Id="rId115" Type="http://schemas.openxmlformats.org/officeDocument/2006/relationships/image" Target="../media/image145.png"/><Relationship Id="rId114" Type="http://schemas.openxmlformats.org/officeDocument/2006/relationships/customXml" Target="../ink/ink144.xml"/><Relationship Id="rId113" Type="http://schemas.openxmlformats.org/officeDocument/2006/relationships/image" Target="../media/image144.png"/><Relationship Id="rId112" Type="http://schemas.openxmlformats.org/officeDocument/2006/relationships/customXml" Target="../ink/ink143.xml"/><Relationship Id="rId111" Type="http://schemas.openxmlformats.org/officeDocument/2006/relationships/image" Target="../media/image143.png"/><Relationship Id="rId110" Type="http://schemas.openxmlformats.org/officeDocument/2006/relationships/customXml" Target="../ink/ink142.xml"/><Relationship Id="rId11" Type="http://schemas.openxmlformats.org/officeDocument/2006/relationships/image" Target="../media/image93.png"/><Relationship Id="rId109" Type="http://schemas.openxmlformats.org/officeDocument/2006/relationships/image" Target="../media/image142.png"/><Relationship Id="rId108" Type="http://schemas.openxmlformats.org/officeDocument/2006/relationships/customXml" Target="../ink/ink141.xml"/><Relationship Id="rId107" Type="http://schemas.openxmlformats.org/officeDocument/2006/relationships/image" Target="../media/image141.png"/><Relationship Id="rId106" Type="http://schemas.openxmlformats.org/officeDocument/2006/relationships/customXml" Target="../ink/ink140.xml"/><Relationship Id="rId105" Type="http://schemas.openxmlformats.org/officeDocument/2006/relationships/image" Target="../media/image140.png"/><Relationship Id="rId104" Type="http://schemas.openxmlformats.org/officeDocument/2006/relationships/customXml" Target="../ink/ink139.xml"/><Relationship Id="rId103" Type="http://schemas.openxmlformats.org/officeDocument/2006/relationships/image" Target="../media/image139.png"/><Relationship Id="rId102" Type="http://schemas.openxmlformats.org/officeDocument/2006/relationships/customXml" Target="../ink/ink138.xml"/><Relationship Id="rId101" Type="http://schemas.openxmlformats.org/officeDocument/2006/relationships/image" Target="../media/image138.png"/><Relationship Id="rId100" Type="http://schemas.openxmlformats.org/officeDocument/2006/relationships/customXml" Target="../ink/ink137.xml"/><Relationship Id="rId10" Type="http://schemas.openxmlformats.org/officeDocument/2006/relationships/customXml" Target="../ink/ink92.xml"/><Relationship Id="rId1" Type="http://schemas.openxmlformats.org/officeDocument/2006/relationships/image" Target="../media/image88.jpe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39.png"/><Relationship Id="rId98" Type="http://schemas.openxmlformats.org/officeDocument/2006/relationships/customXml" Target="../ink/ink238.xml"/><Relationship Id="rId97" Type="http://schemas.openxmlformats.org/officeDocument/2006/relationships/image" Target="../media/image238.png"/><Relationship Id="rId96" Type="http://schemas.openxmlformats.org/officeDocument/2006/relationships/customXml" Target="../ink/ink237.xml"/><Relationship Id="rId95" Type="http://schemas.openxmlformats.org/officeDocument/2006/relationships/image" Target="../media/image237.png"/><Relationship Id="rId94" Type="http://schemas.openxmlformats.org/officeDocument/2006/relationships/customXml" Target="../ink/ink236.xml"/><Relationship Id="rId93" Type="http://schemas.openxmlformats.org/officeDocument/2006/relationships/image" Target="../media/image236.png"/><Relationship Id="rId92" Type="http://schemas.openxmlformats.org/officeDocument/2006/relationships/customXml" Target="../ink/ink235.xml"/><Relationship Id="rId91" Type="http://schemas.openxmlformats.org/officeDocument/2006/relationships/image" Target="../media/image235.png"/><Relationship Id="rId90" Type="http://schemas.openxmlformats.org/officeDocument/2006/relationships/customXml" Target="../ink/ink234.xml"/><Relationship Id="rId9" Type="http://schemas.openxmlformats.org/officeDocument/2006/relationships/image" Target="../media/image194.png"/><Relationship Id="rId89" Type="http://schemas.openxmlformats.org/officeDocument/2006/relationships/image" Target="../media/image234.png"/><Relationship Id="rId88" Type="http://schemas.openxmlformats.org/officeDocument/2006/relationships/customXml" Target="../ink/ink233.xml"/><Relationship Id="rId87" Type="http://schemas.openxmlformats.org/officeDocument/2006/relationships/image" Target="../media/image233.png"/><Relationship Id="rId86" Type="http://schemas.openxmlformats.org/officeDocument/2006/relationships/customXml" Target="../ink/ink232.xml"/><Relationship Id="rId85" Type="http://schemas.openxmlformats.org/officeDocument/2006/relationships/image" Target="../media/image232.png"/><Relationship Id="rId84" Type="http://schemas.openxmlformats.org/officeDocument/2006/relationships/customXml" Target="../ink/ink231.xml"/><Relationship Id="rId83" Type="http://schemas.openxmlformats.org/officeDocument/2006/relationships/image" Target="../media/image231.png"/><Relationship Id="rId82" Type="http://schemas.openxmlformats.org/officeDocument/2006/relationships/customXml" Target="../ink/ink230.xml"/><Relationship Id="rId81" Type="http://schemas.openxmlformats.org/officeDocument/2006/relationships/image" Target="../media/image230.png"/><Relationship Id="rId80" Type="http://schemas.openxmlformats.org/officeDocument/2006/relationships/customXml" Target="../ink/ink229.xml"/><Relationship Id="rId8" Type="http://schemas.openxmlformats.org/officeDocument/2006/relationships/customXml" Target="../ink/ink193.xml"/><Relationship Id="rId79" Type="http://schemas.openxmlformats.org/officeDocument/2006/relationships/image" Target="../media/image229.png"/><Relationship Id="rId78" Type="http://schemas.openxmlformats.org/officeDocument/2006/relationships/customXml" Target="../ink/ink228.xml"/><Relationship Id="rId77" Type="http://schemas.openxmlformats.org/officeDocument/2006/relationships/image" Target="../media/image228.png"/><Relationship Id="rId76" Type="http://schemas.openxmlformats.org/officeDocument/2006/relationships/customXml" Target="../ink/ink227.xml"/><Relationship Id="rId75" Type="http://schemas.openxmlformats.org/officeDocument/2006/relationships/image" Target="../media/image227.png"/><Relationship Id="rId74" Type="http://schemas.openxmlformats.org/officeDocument/2006/relationships/customXml" Target="../ink/ink226.xml"/><Relationship Id="rId73" Type="http://schemas.openxmlformats.org/officeDocument/2006/relationships/image" Target="../media/image226.png"/><Relationship Id="rId72" Type="http://schemas.openxmlformats.org/officeDocument/2006/relationships/customXml" Target="../ink/ink225.xml"/><Relationship Id="rId71" Type="http://schemas.openxmlformats.org/officeDocument/2006/relationships/image" Target="../media/image225.png"/><Relationship Id="rId70" Type="http://schemas.openxmlformats.org/officeDocument/2006/relationships/customXml" Target="../ink/ink224.xml"/><Relationship Id="rId7" Type="http://schemas.openxmlformats.org/officeDocument/2006/relationships/image" Target="../media/image193.png"/><Relationship Id="rId69" Type="http://schemas.openxmlformats.org/officeDocument/2006/relationships/image" Target="../media/image224.png"/><Relationship Id="rId68" Type="http://schemas.openxmlformats.org/officeDocument/2006/relationships/customXml" Target="../ink/ink223.xml"/><Relationship Id="rId67" Type="http://schemas.openxmlformats.org/officeDocument/2006/relationships/image" Target="../media/image223.png"/><Relationship Id="rId66" Type="http://schemas.openxmlformats.org/officeDocument/2006/relationships/customXml" Target="../ink/ink222.xml"/><Relationship Id="rId65" Type="http://schemas.openxmlformats.org/officeDocument/2006/relationships/image" Target="../media/image222.png"/><Relationship Id="rId64" Type="http://schemas.openxmlformats.org/officeDocument/2006/relationships/customXml" Target="../ink/ink221.xml"/><Relationship Id="rId63" Type="http://schemas.openxmlformats.org/officeDocument/2006/relationships/image" Target="../media/image221.png"/><Relationship Id="rId62" Type="http://schemas.openxmlformats.org/officeDocument/2006/relationships/customXml" Target="../ink/ink220.xml"/><Relationship Id="rId61" Type="http://schemas.openxmlformats.org/officeDocument/2006/relationships/image" Target="../media/image220.png"/><Relationship Id="rId60" Type="http://schemas.openxmlformats.org/officeDocument/2006/relationships/customXml" Target="../ink/ink219.xml"/><Relationship Id="rId6" Type="http://schemas.openxmlformats.org/officeDocument/2006/relationships/customXml" Target="../ink/ink192.xml"/><Relationship Id="rId59" Type="http://schemas.openxmlformats.org/officeDocument/2006/relationships/image" Target="../media/image219.png"/><Relationship Id="rId58" Type="http://schemas.openxmlformats.org/officeDocument/2006/relationships/customXml" Target="../ink/ink218.xml"/><Relationship Id="rId57" Type="http://schemas.openxmlformats.org/officeDocument/2006/relationships/image" Target="../media/image218.png"/><Relationship Id="rId56" Type="http://schemas.openxmlformats.org/officeDocument/2006/relationships/customXml" Target="../ink/ink217.xml"/><Relationship Id="rId55" Type="http://schemas.openxmlformats.org/officeDocument/2006/relationships/image" Target="../media/image217.png"/><Relationship Id="rId54" Type="http://schemas.openxmlformats.org/officeDocument/2006/relationships/customXml" Target="../ink/ink216.xml"/><Relationship Id="rId53" Type="http://schemas.openxmlformats.org/officeDocument/2006/relationships/image" Target="../media/image216.png"/><Relationship Id="rId52" Type="http://schemas.openxmlformats.org/officeDocument/2006/relationships/customXml" Target="../ink/ink215.xml"/><Relationship Id="rId510" Type="http://schemas.openxmlformats.org/officeDocument/2006/relationships/slideLayout" Target="../slideLayouts/slideLayout2.xml"/><Relationship Id="rId51" Type="http://schemas.openxmlformats.org/officeDocument/2006/relationships/image" Target="../media/image215.png"/><Relationship Id="rId509" Type="http://schemas.openxmlformats.org/officeDocument/2006/relationships/image" Target="../media/image444.png"/><Relationship Id="rId508" Type="http://schemas.openxmlformats.org/officeDocument/2006/relationships/customXml" Target="../ink/ink443.xml"/><Relationship Id="rId507" Type="http://schemas.openxmlformats.org/officeDocument/2006/relationships/image" Target="../media/image443.png"/><Relationship Id="rId506" Type="http://schemas.openxmlformats.org/officeDocument/2006/relationships/customXml" Target="../ink/ink442.xml"/><Relationship Id="rId505" Type="http://schemas.openxmlformats.org/officeDocument/2006/relationships/image" Target="../media/image442.png"/><Relationship Id="rId504" Type="http://schemas.openxmlformats.org/officeDocument/2006/relationships/customXml" Target="../ink/ink441.xml"/><Relationship Id="rId503" Type="http://schemas.openxmlformats.org/officeDocument/2006/relationships/image" Target="../media/image441.png"/><Relationship Id="rId502" Type="http://schemas.openxmlformats.org/officeDocument/2006/relationships/customXml" Target="../ink/ink440.xml"/><Relationship Id="rId501" Type="http://schemas.openxmlformats.org/officeDocument/2006/relationships/image" Target="../media/image440.png"/><Relationship Id="rId500" Type="http://schemas.openxmlformats.org/officeDocument/2006/relationships/customXml" Target="../ink/ink439.xml"/><Relationship Id="rId50" Type="http://schemas.openxmlformats.org/officeDocument/2006/relationships/customXml" Target="../ink/ink214.xml"/><Relationship Id="rId5" Type="http://schemas.openxmlformats.org/officeDocument/2006/relationships/image" Target="../media/image192.png"/><Relationship Id="rId499" Type="http://schemas.openxmlformats.org/officeDocument/2006/relationships/image" Target="../media/image439.png"/><Relationship Id="rId498" Type="http://schemas.openxmlformats.org/officeDocument/2006/relationships/customXml" Target="../ink/ink438.xml"/><Relationship Id="rId497" Type="http://schemas.openxmlformats.org/officeDocument/2006/relationships/image" Target="../media/image438.png"/><Relationship Id="rId496" Type="http://schemas.openxmlformats.org/officeDocument/2006/relationships/customXml" Target="../ink/ink437.xml"/><Relationship Id="rId495" Type="http://schemas.openxmlformats.org/officeDocument/2006/relationships/image" Target="../media/image437.png"/><Relationship Id="rId494" Type="http://schemas.openxmlformats.org/officeDocument/2006/relationships/customXml" Target="../ink/ink436.xml"/><Relationship Id="rId493" Type="http://schemas.openxmlformats.org/officeDocument/2006/relationships/image" Target="../media/image436.png"/><Relationship Id="rId492" Type="http://schemas.openxmlformats.org/officeDocument/2006/relationships/customXml" Target="../ink/ink435.xml"/><Relationship Id="rId491" Type="http://schemas.openxmlformats.org/officeDocument/2006/relationships/image" Target="../media/image435.png"/><Relationship Id="rId490" Type="http://schemas.openxmlformats.org/officeDocument/2006/relationships/customXml" Target="../ink/ink434.xml"/><Relationship Id="rId49" Type="http://schemas.openxmlformats.org/officeDocument/2006/relationships/image" Target="../media/image214.png"/><Relationship Id="rId489" Type="http://schemas.openxmlformats.org/officeDocument/2006/relationships/image" Target="../media/image434.png"/><Relationship Id="rId488" Type="http://schemas.openxmlformats.org/officeDocument/2006/relationships/customXml" Target="../ink/ink433.xml"/><Relationship Id="rId487" Type="http://schemas.openxmlformats.org/officeDocument/2006/relationships/image" Target="../media/image433.png"/><Relationship Id="rId486" Type="http://schemas.openxmlformats.org/officeDocument/2006/relationships/customXml" Target="../ink/ink432.xml"/><Relationship Id="rId485" Type="http://schemas.openxmlformats.org/officeDocument/2006/relationships/image" Target="../media/image432.png"/><Relationship Id="rId484" Type="http://schemas.openxmlformats.org/officeDocument/2006/relationships/customXml" Target="../ink/ink431.xml"/><Relationship Id="rId483" Type="http://schemas.openxmlformats.org/officeDocument/2006/relationships/image" Target="../media/image431.png"/><Relationship Id="rId482" Type="http://schemas.openxmlformats.org/officeDocument/2006/relationships/customXml" Target="../ink/ink430.xml"/><Relationship Id="rId481" Type="http://schemas.openxmlformats.org/officeDocument/2006/relationships/image" Target="../media/image430.png"/><Relationship Id="rId480" Type="http://schemas.openxmlformats.org/officeDocument/2006/relationships/customXml" Target="../ink/ink429.xml"/><Relationship Id="rId48" Type="http://schemas.openxmlformats.org/officeDocument/2006/relationships/customXml" Target="../ink/ink213.xml"/><Relationship Id="rId479" Type="http://schemas.openxmlformats.org/officeDocument/2006/relationships/image" Target="../media/image429.png"/><Relationship Id="rId478" Type="http://schemas.openxmlformats.org/officeDocument/2006/relationships/customXml" Target="../ink/ink428.xml"/><Relationship Id="rId477" Type="http://schemas.openxmlformats.org/officeDocument/2006/relationships/image" Target="../media/image428.png"/><Relationship Id="rId476" Type="http://schemas.openxmlformats.org/officeDocument/2006/relationships/customXml" Target="../ink/ink427.xml"/><Relationship Id="rId475" Type="http://schemas.openxmlformats.org/officeDocument/2006/relationships/image" Target="../media/image427.png"/><Relationship Id="rId474" Type="http://schemas.openxmlformats.org/officeDocument/2006/relationships/customXml" Target="../ink/ink426.xml"/><Relationship Id="rId473" Type="http://schemas.openxmlformats.org/officeDocument/2006/relationships/image" Target="../media/image426.png"/><Relationship Id="rId472" Type="http://schemas.openxmlformats.org/officeDocument/2006/relationships/customXml" Target="../ink/ink425.xml"/><Relationship Id="rId471" Type="http://schemas.openxmlformats.org/officeDocument/2006/relationships/image" Target="../media/image425.png"/><Relationship Id="rId470" Type="http://schemas.openxmlformats.org/officeDocument/2006/relationships/customXml" Target="../ink/ink424.xml"/><Relationship Id="rId47" Type="http://schemas.openxmlformats.org/officeDocument/2006/relationships/image" Target="../media/image213.png"/><Relationship Id="rId469" Type="http://schemas.openxmlformats.org/officeDocument/2006/relationships/image" Target="../media/image424.png"/><Relationship Id="rId468" Type="http://schemas.openxmlformats.org/officeDocument/2006/relationships/customXml" Target="../ink/ink423.xml"/><Relationship Id="rId467" Type="http://schemas.openxmlformats.org/officeDocument/2006/relationships/image" Target="../media/image423.png"/><Relationship Id="rId466" Type="http://schemas.openxmlformats.org/officeDocument/2006/relationships/customXml" Target="../ink/ink422.xml"/><Relationship Id="rId465" Type="http://schemas.openxmlformats.org/officeDocument/2006/relationships/image" Target="../media/image422.png"/><Relationship Id="rId464" Type="http://schemas.openxmlformats.org/officeDocument/2006/relationships/customXml" Target="../ink/ink421.xml"/><Relationship Id="rId463" Type="http://schemas.openxmlformats.org/officeDocument/2006/relationships/image" Target="../media/image421.png"/><Relationship Id="rId462" Type="http://schemas.openxmlformats.org/officeDocument/2006/relationships/customXml" Target="../ink/ink420.xml"/><Relationship Id="rId461" Type="http://schemas.openxmlformats.org/officeDocument/2006/relationships/image" Target="../media/image420.png"/><Relationship Id="rId460" Type="http://schemas.openxmlformats.org/officeDocument/2006/relationships/customXml" Target="../ink/ink419.xml"/><Relationship Id="rId46" Type="http://schemas.openxmlformats.org/officeDocument/2006/relationships/customXml" Target="../ink/ink212.xml"/><Relationship Id="rId459" Type="http://schemas.openxmlformats.org/officeDocument/2006/relationships/image" Target="../media/image419.png"/><Relationship Id="rId458" Type="http://schemas.openxmlformats.org/officeDocument/2006/relationships/customXml" Target="../ink/ink418.xml"/><Relationship Id="rId457" Type="http://schemas.openxmlformats.org/officeDocument/2006/relationships/image" Target="../media/image418.png"/><Relationship Id="rId456" Type="http://schemas.openxmlformats.org/officeDocument/2006/relationships/customXml" Target="../ink/ink417.xml"/><Relationship Id="rId455" Type="http://schemas.openxmlformats.org/officeDocument/2006/relationships/image" Target="../media/image417.png"/><Relationship Id="rId454" Type="http://schemas.openxmlformats.org/officeDocument/2006/relationships/customXml" Target="../ink/ink416.xml"/><Relationship Id="rId453" Type="http://schemas.openxmlformats.org/officeDocument/2006/relationships/image" Target="../media/image416.png"/><Relationship Id="rId452" Type="http://schemas.openxmlformats.org/officeDocument/2006/relationships/customXml" Target="../ink/ink415.xml"/><Relationship Id="rId451" Type="http://schemas.openxmlformats.org/officeDocument/2006/relationships/image" Target="../media/image415.png"/><Relationship Id="rId450" Type="http://schemas.openxmlformats.org/officeDocument/2006/relationships/customXml" Target="../ink/ink414.xml"/><Relationship Id="rId45" Type="http://schemas.openxmlformats.org/officeDocument/2006/relationships/image" Target="../media/image212.png"/><Relationship Id="rId449" Type="http://schemas.openxmlformats.org/officeDocument/2006/relationships/image" Target="../media/image414.png"/><Relationship Id="rId448" Type="http://schemas.openxmlformats.org/officeDocument/2006/relationships/customXml" Target="../ink/ink413.xml"/><Relationship Id="rId447" Type="http://schemas.openxmlformats.org/officeDocument/2006/relationships/image" Target="../media/image413.png"/><Relationship Id="rId446" Type="http://schemas.openxmlformats.org/officeDocument/2006/relationships/customXml" Target="../ink/ink412.xml"/><Relationship Id="rId445" Type="http://schemas.openxmlformats.org/officeDocument/2006/relationships/image" Target="../media/image412.png"/><Relationship Id="rId444" Type="http://schemas.openxmlformats.org/officeDocument/2006/relationships/customXml" Target="../ink/ink411.xml"/><Relationship Id="rId443" Type="http://schemas.openxmlformats.org/officeDocument/2006/relationships/image" Target="../media/image411.png"/><Relationship Id="rId442" Type="http://schemas.openxmlformats.org/officeDocument/2006/relationships/customXml" Target="../ink/ink410.xml"/><Relationship Id="rId441" Type="http://schemas.openxmlformats.org/officeDocument/2006/relationships/image" Target="../media/image410.png"/><Relationship Id="rId440" Type="http://schemas.openxmlformats.org/officeDocument/2006/relationships/customXml" Target="../ink/ink409.xml"/><Relationship Id="rId44" Type="http://schemas.openxmlformats.org/officeDocument/2006/relationships/customXml" Target="../ink/ink211.xml"/><Relationship Id="rId439" Type="http://schemas.openxmlformats.org/officeDocument/2006/relationships/image" Target="../media/image409.png"/><Relationship Id="rId438" Type="http://schemas.openxmlformats.org/officeDocument/2006/relationships/customXml" Target="../ink/ink408.xml"/><Relationship Id="rId437" Type="http://schemas.openxmlformats.org/officeDocument/2006/relationships/image" Target="../media/image408.png"/><Relationship Id="rId436" Type="http://schemas.openxmlformats.org/officeDocument/2006/relationships/customXml" Target="../ink/ink407.xml"/><Relationship Id="rId435" Type="http://schemas.openxmlformats.org/officeDocument/2006/relationships/image" Target="../media/image407.png"/><Relationship Id="rId434" Type="http://schemas.openxmlformats.org/officeDocument/2006/relationships/customXml" Target="../ink/ink406.xml"/><Relationship Id="rId433" Type="http://schemas.openxmlformats.org/officeDocument/2006/relationships/image" Target="../media/image406.png"/><Relationship Id="rId432" Type="http://schemas.openxmlformats.org/officeDocument/2006/relationships/customXml" Target="../ink/ink405.xml"/><Relationship Id="rId431" Type="http://schemas.openxmlformats.org/officeDocument/2006/relationships/image" Target="../media/image405.png"/><Relationship Id="rId430" Type="http://schemas.openxmlformats.org/officeDocument/2006/relationships/customXml" Target="../ink/ink404.xml"/><Relationship Id="rId43" Type="http://schemas.openxmlformats.org/officeDocument/2006/relationships/image" Target="../media/image211.png"/><Relationship Id="rId429" Type="http://schemas.openxmlformats.org/officeDocument/2006/relationships/image" Target="../media/image404.png"/><Relationship Id="rId428" Type="http://schemas.openxmlformats.org/officeDocument/2006/relationships/customXml" Target="../ink/ink403.xml"/><Relationship Id="rId427" Type="http://schemas.openxmlformats.org/officeDocument/2006/relationships/image" Target="../media/image403.png"/><Relationship Id="rId426" Type="http://schemas.openxmlformats.org/officeDocument/2006/relationships/customXml" Target="../ink/ink402.xml"/><Relationship Id="rId425" Type="http://schemas.openxmlformats.org/officeDocument/2006/relationships/image" Target="../media/image402.png"/><Relationship Id="rId424" Type="http://schemas.openxmlformats.org/officeDocument/2006/relationships/customXml" Target="../ink/ink401.xml"/><Relationship Id="rId423" Type="http://schemas.openxmlformats.org/officeDocument/2006/relationships/image" Target="../media/image401.png"/><Relationship Id="rId422" Type="http://schemas.openxmlformats.org/officeDocument/2006/relationships/customXml" Target="../ink/ink400.xml"/><Relationship Id="rId421" Type="http://schemas.openxmlformats.org/officeDocument/2006/relationships/image" Target="../media/image400.png"/><Relationship Id="rId420" Type="http://schemas.openxmlformats.org/officeDocument/2006/relationships/customXml" Target="../ink/ink399.xml"/><Relationship Id="rId42" Type="http://schemas.openxmlformats.org/officeDocument/2006/relationships/customXml" Target="../ink/ink210.xml"/><Relationship Id="rId419" Type="http://schemas.openxmlformats.org/officeDocument/2006/relationships/image" Target="../media/image399.png"/><Relationship Id="rId418" Type="http://schemas.openxmlformats.org/officeDocument/2006/relationships/customXml" Target="../ink/ink398.xml"/><Relationship Id="rId417" Type="http://schemas.openxmlformats.org/officeDocument/2006/relationships/image" Target="../media/image398.png"/><Relationship Id="rId416" Type="http://schemas.openxmlformats.org/officeDocument/2006/relationships/customXml" Target="../ink/ink397.xml"/><Relationship Id="rId415" Type="http://schemas.openxmlformats.org/officeDocument/2006/relationships/image" Target="../media/image397.png"/><Relationship Id="rId414" Type="http://schemas.openxmlformats.org/officeDocument/2006/relationships/customXml" Target="../ink/ink396.xml"/><Relationship Id="rId413" Type="http://schemas.openxmlformats.org/officeDocument/2006/relationships/image" Target="../media/image396.png"/><Relationship Id="rId412" Type="http://schemas.openxmlformats.org/officeDocument/2006/relationships/customXml" Target="../ink/ink395.xml"/><Relationship Id="rId411" Type="http://schemas.openxmlformats.org/officeDocument/2006/relationships/image" Target="../media/image395.png"/><Relationship Id="rId410" Type="http://schemas.openxmlformats.org/officeDocument/2006/relationships/customXml" Target="../ink/ink394.xml"/><Relationship Id="rId41" Type="http://schemas.openxmlformats.org/officeDocument/2006/relationships/image" Target="../media/image210.png"/><Relationship Id="rId409" Type="http://schemas.openxmlformats.org/officeDocument/2006/relationships/image" Target="../media/image394.png"/><Relationship Id="rId408" Type="http://schemas.openxmlformats.org/officeDocument/2006/relationships/customXml" Target="../ink/ink393.xml"/><Relationship Id="rId407" Type="http://schemas.openxmlformats.org/officeDocument/2006/relationships/image" Target="../media/image393.png"/><Relationship Id="rId406" Type="http://schemas.openxmlformats.org/officeDocument/2006/relationships/customXml" Target="../ink/ink392.xml"/><Relationship Id="rId405" Type="http://schemas.openxmlformats.org/officeDocument/2006/relationships/image" Target="../media/image392.png"/><Relationship Id="rId404" Type="http://schemas.openxmlformats.org/officeDocument/2006/relationships/customXml" Target="../ink/ink391.xml"/><Relationship Id="rId403" Type="http://schemas.openxmlformats.org/officeDocument/2006/relationships/image" Target="../media/image391.png"/><Relationship Id="rId402" Type="http://schemas.openxmlformats.org/officeDocument/2006/relationships/customXml" Target="../ink/ink390.xml"/><Relationship Id="rId401" Type="http://schemas.openxmlformats.org/officeDocument/2006/relationships/image" Target="../media/image390.png"/><Relationship Id="rId400" Type="http://schemas.openxmlformats.org/officeDocument/2006/relationships/customXml" Target="../ink/ink389.xml"/><Relationship Id="rId40" Type="http://schemas.openxmlformats.org/officeDocument/2006/relationships/customXml" Target="../ink/ink209.xml"/><Relationship Id="rId4" Type="http://schemas.openxmlformats.org/officeDocument/2006/relationships/customXml" Target="../ink/ink191.xml"/><Relationship Id="rId399" Type="http://schemas.openxmlformats.org/officeDocument/2006/relationships/image" Target="../media/image389.png"/><Relationship Id="rId398" Type="http://schemas.openxmlformats.org/officeDocument/2006/relationships/customXml" Target="../ink/ink388.xml"/><Relationship Id="rId397" Type="http://schemas.openxmlformats.org/officeDocument/2006/relationships/image" Target="../media/image388.png"/><Relationship Id="rId396" Type="http://schemas.openxmlformats.org/officeDocument/2006/relationships/customXml" Target="../ink/ink387.xml"/><Relationship Id="rId395" Type="http://schemas.openxmlformats.org/officeDocument/2006/relationships/image" Target="../media/image387.png"/><Relationship Id="rId394" Type="http://schemas.openxmlformats.org/officeDocument/2006/relationships/customXml" Target="../ink/ink386.xml"/><Relationship Id="rId393" Type="http://schemas.openxmlformats.org/officeDocument/2006/relationships/image" Target="../media/image386.png"/><Relationship Id="rId392" Type="http://schemas.openxmlformats.org/officeDocument/2006/relationships/customXml" Target="../ink/ink385.xml"/><Relationship Id="rId391" Type="http://schemas.openxmlformats.org/officeDocument/2006/relationships/image" Target="../media/image385.png"/><Relationship Id="rId390" Type="http://schemas.openxmlformats.org/officeDocument/2006/relationships/customXml" Target="../ink/ink384.xml"/><Relationship Id="rId39" Type="http://schemas.openxmlformats.org/officeDocument/2006/relationships/image" Target="../media/image209.png"/><Relationship Id="rId389" Type="http://schemas.openxmlformats.org/officeDocument/2006/relationships/image" Target="../media/image384.png"/><Relationship Id="rId388" Type="http://schemas.openxmlformats.org/officeDocument/2006/relationships/customXml" Target="../ink/ink383.xml"/><Relationship Id="rId387" Type="http://schemas.openxmlformats.org/officeDocument/2006/relationships/image" Target="../media/image383.png"/><Relationship Id="rId386" Type="http://schemas.openxmlformats.org/officeDocument/2006/relationships/customXml" Target="../ink/ink382.xml"/><Relationship Id="rId385" Type="http://schemas.openxmlformats.org/officeDocument/2006/relationships/image" Target="../media/image382.png"/><Relationship Id="rId384" Type="http://schemas.openxmlformats.org/officeDocument/2006/relationships/customXml" Target="../ink/ink381.xml"/><Relationship Id="rId383" Type="http://schemas.openxmlformats.org/officeDocument/2006/relationships/image" Target="../media/image381.png"/><Relationship Id="rId382" Type="http://schemas.openxmlformats.org/officeDocument/2006/relationships/customXml" Target="../ink/ink380.xml"/><Relationship Id="rId381" Type="http://schemas.openxmlformats.org/officeDocument/2006/relationships/image" Target="../media/image380.png"/><Relationship Id="rId380" Type="http://schemas.openxmlformats.org/officeDocument/2006/relationships/customXml" Target="../ink/ink379.xml"/><Relationship Id="rId38" Type="http://schemas.openxmlformats.org/officeDocument/2006/relationships/customXml" Target="../ink/ink208.xml"/><Relationship Id="rId379" Type="http://schemas.openxmlformats.org/officeDocument/2006/relationships/image" Target="../media/image379.png"/><Relationship Id="rId378" Type="http://schemas.openxmlformats.org/officeDocument/2006/relationships/customXml" Target="../ink/ink378.xml"/><Relationship Id="rId377" Type="http://schemas.openxmlformats.org/officeDocument/2006/relationships/image" Target="../media/image378.png"/><Relationship Id="rId376" Type="http://schemas.openxmlformats.org/officeDocument/2006/relationships/customXml" Target="../ink/ink377.xml"/><Relationship Id="rId375" Type="http://schemas.openxmlformats.org/officeDocument/2006/relationships/image" Target="../media/image377.png"/><Relationship Id="rId374" Type="http://schemas.openxmlformats.org/officeDocument/2006/relationships/customXml" Target="../ink/ink376.xml"/><Relationship Id="rId373" Type="http://schemas.openxmlformats.org/officeDocument/2006/relationships/image" Target="../media/image376.png"/><Relationship Id="rId372" Type="http://schemas.openxmlformats.org/officeDocument/2006/relationships/customXml" Target="../ink/ink375.xml"/><Relationship Id="rId371" Type="http://schemas.openxmlformats.org/officeDocument/2006/relationships/image" Target="../media/image375.png"/><Relationship Id="rId370" Type="http://schemas.openxmlformats.org/officeDocument/2006/relationships/customXml" Target="../ink/ink374.xml"/><Relationship Id="rId37" Type="http://schemas.openxmlformats.org/officeDocument/2006/relationships/image" Target="../media/image208.png"/><Relationship Id="rId369" Type="http://schemas.openxmlformats.org/officeDocument/2006/relationships/image" Target="../media/image374.png"/><Relationship Id="rId368" Type="http://schemas.openxmlformats.org/officeDocument/2006/relationships/customXml" Target="../ink/ink373.xml"/><Relationship Id="rId367" Type="http://schemas.openxmlformats.org/officeDocument/2006/relationships/image" Target="../media/image373.png"/><Relationship Id="rId366" Type="http://schemas.openxmlformats.org/officeDocument/2006/relationships/customXml" Target="../ink/ink372.xml"/><Relationship Id="rId365" Type="http://schemas.openxmlformats.org/officeDocument/2006/relationships/image" Target="../media/image372.png"/><Relationship Id="rId364" Type="http://schemas.openxmlformats.org/officeDocument/2006/relationships/customXml" Target="../ink/ink371.xml"/><Relationship Id="rId363" Type="http://schemas.openxmlformats.org/officeDocument/2006/relationships/image" Target="../media/image371.png"/><Relationship Id="rId362" Type="http://schemas.openxmlformats.org/officeDocument/2006/relationships/customXml" Target="../ink/ink370.xml"/><Relationship Id="rId361" Type="http://schemas.openxmlformats.org/officeDocument/2006/relationships/image" Target="../media/image370.png"/><Relationship Id="rId360" Type="http://schemas.openxmlformats.org/officeDocument/2006/relationships/customXml" Target="../ink/ink369.xml"/><Relationship Id="rId36" Type="http://schemas.openxmlformats.org/officeDocument/2006/relationships/customXml" Target="../ink/ink207.xml"/><Relationship Id="rId359" Type="http://schemas.openxmlformats.org/officeDocument/2006/relationships/image" Target="../media/image369.png"/><Relationship Id="rId358" Type="http://schemas.openxmlformats.org/officeDocument/2006/relationships/customXml" Target="../ink/ink368.xml"/><Relationship Id="rId357" Type="http://schemas.openxmlformats.org/officeDocument/2006/relationships/image" Target="../media/image368.png"/><Relationship Id="rId356" Type="http://schemas.openxmlformats.org/officeDocument/2006/relationships/customXml" Target="../ink/ink367.xml"/><Relationship Id="rId355" Type="http://schemas.openxmlformats.org/officeDocument/2006/relationships/image" Target="../media/image367.png"/><Relationship Id="rId354" Type="http://schemas.openxmlformats.org/officeDocument/2006/relationships/customXml" Target="../ink/ink366.xml"/><Relationship Id="rId353" Type="http://schemas.openxmlformats.org/officeDocument/2006/relationships/image" Target="../media/image366.png"/><Relationship Id="rId352" Type="http://schemas.openxmlformats.org/officeDocument/2006/relationships/customXml" Target="../ink/ink365.xml"/><Relationship Id="rId351" Type="http://schemas.openxmlformats.org/officeDocument/2006/relationships/image" Target="../media/image365.png"/><Relationship Id="rId350" Type="http://schemas.openxmlformats.org/officeDocument/2006/relationships/customXml" Target="../ink/ink364.xml"/><Relationship Id="rId35" Type="http://schemas.openxmlformats.org/officeDocument/2006/relationships/image" Target="../media/image207.png"/><Relationship Id="rId349" Type="http://schemas.openxmlformats.org/officeDocument/2006/relationships/image" Target="../media/image364.png"/><Relationship Id="rId348" Type="http://schemas.openxmlformats.org/officeDocument/2006/relationships/customXml" Target="../ink/ink363.xml"/><Relationship Id="rId347" Type="http://schemas.openxmlformats.org/officeDocument/2006/relationships/image" Target="../media/image363.png"/><Relationship Id="rId346" Type="http://schemas.openxmlformats.org/officeDocument/2006/relationships/customXml" Target="../ink/ink362.xml"/><Relationship Id="rId345" Type="http://schemas.openxmlformats.org/officeDocument/2006/relationships/image" Target="../media/image362.png"/><Relationship Id="rId344" Type="http://schemas.openxmlformats.org/officeDocument/2006/relationships/customXml" Target="../ink/ink361.xml"/><Relationship Id="rId343" Type="http://schemas.openxmlformats.org/officeDocument/2006/relationships/image" Target="../media/image361.png"/><Relationship Id="rId342" Type="http://schemas.openxmlformats.org/officeDocument/2006/relationships/customXml" Target="../ink/ink360.xml"/><Relationship Id="rId341" Type="http://schemas.openxmlformats.org/officeDocument/2006/relationships/image" Target="../media/image360.png"/><Relationship Id="rId340" Type="http://schemas.openxmlformats.org/officeDocument/2006/relationships/customXml" Target="../ink/ink359.xml"/><Relationship Id="rId34" Type="http://schemas.openxmlformats.org/officeDocument/2006/relationships/customXml" Target="../ink/ink206.xml"/><Relationship Id="rId339" Type="http://schemas.openxmlformats.org/officeDocument/2006/relationships/image" Target="../media/image359.png"/><Relationship Id="rId338" Type="http://schemas.openxmlformats.org/officeDocument/2006/relationships/customXml" Target="../ink/ink358.xml"/><Relationship Id="rId337" Type="http://schemas.openxmlformats.org/officeDocument/2006/relationships/image" Target="../media/image358.png"/><Relationship Id="rId336" Type="http://schemas.openxmlformats.org/officeDocument/2006/relationships/customXml" Target="../ink/ink357.xml"/><Relationship Id="rId335" Type="http://schemas.openxmlformats.org/officeDocument/2006/relationships/image" Target="../media/image357.png"/><Relationship Id="rId334" Type="http://schemas.openxmlformats.org/officeDocument/2006/relationships/customXml" Target="../ink/ink356.xml"/><Relationship Id="rId333" Type="http://schemas.openxmlformats.org/officeDocument/2006/relationships/image" Target="../media/image356.png"/><Relationship Id="rId332" Type="http://schemas.openxmlformats.org/officeDocument/2006/relationships/customXml" Target="../ink/ink355.xml"/><Relationship Id="rId331" Type="http://schemas.openxmlformats.org/officeDocument/2006/relationships/image" Target="../media/image355.png"/><Relationship Id="rId330" Type="http://schemas.openxmlformats.org/officeDocument/2006/relationships/customXml" Target="../ink/ink354.xml"/><Relationship Id="rId33" Type="http://schemas.openxmlformats.org/officeDocument/2006/relationships/image" Target="../media/image206.png"/><Relationship Id="rId329" Type="http://schemas.openxmlformats.org/officeDocument/2006/relationships/image" Target="../media/image354.png"/><Relationship Id="rId328" Type="http://schemas.openxmlformats.org/officeDocument/2006/relationships/customXml" Target="../ink/ink353.xml"/><Relationship Id="rId327" Type="http://schemas.openxmlformats.org/officeDocument/2006/relationships/image" Target="../media/image353.png"/><Relationship Id="rId326" Type="http://schemas.openxmlformats.org/officeDocument/2006/relationships/customXml" Target="../ink/ink352.xml"/><Relationship Id="rId325" Type="http://schemas.openxmlformats.org/officeDocument/2006/relationships/image" Target="../media/image352.png"/><Relationship Id="rId324" Type="http://schemas.openxmlformats.org/officeDocument/2006/relationships/customXml" Target="../ink/ink351.xml"/><Relationship Id="rId323" Type="http://schemas.openxmlformats.org/officeDocument/2006/relationships/image" Target="../media/image351.png"/><Relationship Id="rId322" Type="http://schemas.openxmlformats.org/officeDocument/2006/relationships/customXml" Target="../ink/ink350.xml"/><Relationship Id="rId321" Type="http://schemas.openxmlformats.org/officeDocument/2006/relationships/image" Target="../media/image350.png"/><Relationship Id="rId320" Type="http://schemas.openxmlformats.org/officeDocument/2006/relationships/customXml" Target="../ink/ink349.xml"/><Relationship Id="rId32" Type="http://schemas.openxmlformats.org/officeDocument/2006/relationships/customXml" Target="../ink/ink205.xml"/><Relationship Id="rId319" Type="http://schemas.openxmlformats.org/officeDocument/2006/relationships/image" Target="../media/image349.png"/><Relationship Id="rId318" Type="http://schemas.openxmlformats.org/officeDocument/2006/relationships/customXml" Target="../ink/ink348.xml"/><Relationship Id="rId317" Type="http://schemas.openxmlformats.org/officeDocument/2006/relationships/image" Target="../media/image348.png"/><Relationship Id="rId316" Type="http://schemas.openxmlformats.org/officeDocument/2006/relationships/customXml" Target="../ink/ink347.xml"/><Relationship Id="rId315" Type="http://schemas.openxmlformats.org/officeDocument/2006/relationships/image" Target="../media/image347.png"/><Relationship Id="rId314" Type="http://schemas.openxmlformats.org/officeDocument/2006/relationships/customXml" Target="../ink/ink346.xml"/><Relationship Id="rId313" Type="http://schemas.openxmlformats.org/officeDocument/2006/relationships/image" Target="../media/image346.png"/><Relationship Id="rId312" Type="http://schemas.openxmlformats.org/officeDocument/2006/relationships/customXml" Target="../ink/ink345.xml"/><Relationship Id="rId311" Type="http://schemas.openxmlformats.org/officeDocument/2006/relationships/image" Target="../media/image345.png"/><Relationship Id="rId310" Type="http://schemas.openxmlformats.org/officeDocument/2006/relationships/customXml" Target="../ink/ink344.xml"/><Relationship Id="rId31" Type="http://schemas.openxmlformats.org/officeDocument/2006/relationships/image" Target="../media/image205.png"/><Relationship Id="rId309" Type="http://schemas.openxmlformats.org/officeDocument/2006/relationships/image" Target="../media/image344.png"/><Relationship Id="rId308" Type="http://schemas.openxmlformats.org/officeDocument/2006/relationships/customXml" Target="../ink/ink343.xml"/><Relationship Id="rId307" Type="http://schemas.openxmlformats.org/officeDocument/2006/relationships/image" Target="../media/image343.png"/><Relationship Id="rId306" Type="http://schemas.openxmlformats.org/officeDocument/2006/relationships/customXml" Target="../ink/ink342.xml"/><Relationship Id="rId305" Type="http://schemas.openxmlformats.org/officeDocument/2006/relationships/image" Target="../media/image342.png"/><Relationship Id="rId304" Type="http://schemas.openxmlformats.org/officeDocument/2006/relationships/customXml" Target="../ink/ink341.xml"/><Relationship Id="rId303" Type="http://schemas.openxmlformats.org/officeDocument/2006/relationships/image" Target="../media/image341.png"/><Relationship Id="rId302" Type="http://schemas.openxmlformats.org/officeDocument/2006/relationships/customXml" Target="../ink/ink340.xml"/><Relationship Id="rId301" Type="http://schemas.openxmlformats.org/officeDocument/2006/relationships/image" Target="../media/image340.png"/><Relationship Id="rId300" Type="http://schemas.openxmlformats.org/officeDocument/2006/relationships/customXml" Target="../ink/ink339.xml"/><Relationship Id="rId30" Type="http://schemas.openxmlformats.org/officeDocument/2006/relationships/customXml" Target="../ink/ink204.xml"/><Relationship Id="rId3" Type="http://schemas.openxmlformats.org/officeDocument/2006/relationships/image" Target="../media/image191.png"/><Relationship Id="rId299" Type="http://schemas.openxmlformats.org/officeDocument/2006/relationships/image" Target="../media/image339.png"/><Relationship Id="rId298" Type="http://schemas.openxmlformats.org/officeDocument/2006/relationships/customXml" Target="../ink/ink338.xml"/><Relationship Id="rId297" Type="http://schemas.openxmlformats.org/officeDocument/2006/relationships/image" Target="../media/image338.png"/><Relationship Id="rId296" Type="http://schemas.openxmlformats.org/officeDocument/2006/relationships/customXml" Target="../ink/ink337.xml"/><Relationship Id="rId295" Type="http://schemas.openxmlformats.org/officeDocument/2006/relationships/image" Target="../media/image337.png"/><Relationship Id="rId294" Type="http://schemas.openxmlformats.org/officeDocument/2006/relationships/customXml" Target="../ink/ink336.xml"/><Relationship Id="rId293" Type="http://schemas.openxmlformats.org/officeDocument/2006/relationships/image" Target="../media/image336.png"/><Relationship Id="rId292" Type="http://schemas.openxmlformats.org/officeDocument/2006/relationships/customXml" Target="../ink/ink335.xml"/><Relationship Id="rId291" Type="http://schemas.openxmlformats.org/officeDocument/2006/relationships/image" Target="../media/image335.png"/><Relationship Id="rId290" Type="http://schemas.openxmlformats.org/officeDocument/2006/relationships/customXml" Target="../ink/ink334.xml"/><Relationship Id="rId29" Type="http://schemas.openxmlformats.org/officeDocument/2006/relationships/image" Target="../media/image204.png"/><Relationship Id="rId289" Type="http://schemas.openxmlformats.org/officeDocument/2006/relationships/image" Target="../media/image334.png"/><Relationship Id="rId288" Type="http://schemas.openxmlformats.org/officeDocument/2006/relationships/customXml" Target="../ink/ink333.xml"/><Relationship Id="rId287" Type="http://schemas.openxmlformats.org/officeDocument/2006/relationships/image" Target="../media/image333.png"/><Relationship Id="rId286" Type="http://schemas.openxmlformats.org/officeDocument/2006/relationships/customXml" Target="../ink/ink332.xml"/><Relationship Id="rId285" Type="http://schemas.openxmlformats.org/officeDocument/2006/relationships/image" Target="../media/image332.png"/><Relationship Id="rId284" Type="http://schemas.openxmlformats.org/officeDocument/2006/relationships/customXml" Target="../ink/ink331.xml"/><Relationship Id="rId283" Type="http://schemas.openxmlformats.org/officeDocument/2006/relationships/image" Target="../media/image331.png"/><Relationship Id="rId282" Type="http://schemas.openxmlformats.org/officeDocument/2006/relationships/customXml" Target="../ink/ink330.xml"/><Relationship Id="rId281" Type="http://schemas.openxmlformats.org/officeDocument/2006/relationships/image" Target="../media/image330.png"/><Relationship Id="rId280" Type="http://schemas.openxmlformats.org/officeDocument/2006/relationships/customXml" Target="../ink/ink329.xml"/><Relationship Id="rId28" Type="http://schemas.openxmlformats.org/officeDocument/2006/relationships/customXml" Target="../ink/ink203.xml"/><Relationship Id="rId279" Type="http://schemas.openxmlformats.org/officeDocument/2006/relationships/image" Target="../media/image329.png"/><Relationship Id="rId278" Type="http://schemas.openxmlformats.org/officeDocument/2006/relationships/customXml" Target="../ink/ink328.xml"/><Relationship Id="rId277" Type="http://schemas.openxmlformats.org/officeDocument/2006/relationships/image" Target="../media/image328.png"/><Relationship Id="rId276" Type="http://schemas.openxmlformats.org/officeDocument/2006/relationships/customXml" Target="../ink/ink327.xml"/><Relationship Id="rId275" Type="http://schemas.openxmlformats.org/officeDocument/2006/relationships/image" Target="../media/image327.png"/><Relationship Id="rId274" Type="http://schemas.openxmlformats.org/officeDocument/2006/relationships/customXml" Target="../ink/ink326.xml"/><Relationship Id="rId273" Type="http://schemas.openxmlformats.org/officeDocument/2006/relationships/image" Target="../media/image326.png"/><Relationship Id="rId272" Type="http://schemas.openxmlformats.org/officeDocument/2006/relationships/customXml" Target="../ink/ink325.xml"/><Relationship Id="rId271" Type="http://schemas.openxmlformats.org/officeDocument/2006/relationships/image" Target="../media/image325.png"/><Relationship Id="rId270" Type="http://schemas.openxmlformats.org/officeDocument/2006/relationships/customXml" Target="../ink/ink324.xml"/><Relationship Id="rId27" Type="http://schemas.openxmlformats.org/officeDocument/2006/relationships/image" Target="../media/image203.png"/><Relationship Id="rId269" Type="http://schemas.openxmlformats.org/officeDocument/2006/relationships/image" Target="../media/image324.png"/><Relationship Id="rId268" Type="http://schemas.openxmlformats.org/officeDocument/2006/relationships/customXml" Target="../ink/ink323.xml"/><Relationship Id="rId267" Type="http://schemas.openxmlformats.org/officeDocument/2006/relationships/image" Target="../media/image323.png"/><Relationship Id="rId266" Type="http://schemas.openxmlformats.org/officeDocument/2006/relationships/customXml" Target="../ink/ink322.xml"/><Relationship Id="rId265" Type="http://schemas.openxmlformats.org/officeDocument/2006/relationships/image" Target="../media/image322.png"/><Relationship Id="rId264" Type="http://schemas.openxmlformats.org/officeDocument/2006/relationships/customXml" Target="../ink/ink321.xml"/><Relationship Id="rId263" Type="http://schemas.openxmlformats.org/officeDocument/2006/relationships/image" Target="../media/image321.png"/><Relationship Id="rId262" Type="http://schemas.openxmlformats.org/officeDocument/2006/relationships/customXml" Target="../ink/ink320.xml"/><Relationship Id="rId261" Type="http://schemas.openxmlformats.org/officeDocument/2006/relationships/image" Target="../media/image320.png"/><Relationship Id="rId260" Type="http://schemas.openxmlformats.org/officeDocument/2006/relationships/customXml" Target="../ink/ink319.xml"/><Relationship Id="rId26" Type="http://schemas.openxmlformats.org/officeDocument/2006/relationships/customXml" Target="../ink/ink202.xml"/><Relationship Id="rId259" Type="http://schemas.openxmlformats.org/officeDocument/2006/relationships/image" Target="../media/image319.png"/><Relationship Id="rId258" Type="http://schemas.openxmlformats.org/officeDocument/2006/relationships/customXml" Target="../ink/ink318.xml"/><Relationship Id="rId257" Type="http://schemas.openxmlformats.org/officeDocument/2006/relationships/image" Target="../media/image318.png"/><Relationship Id="rId256" Type="http://schemas.openxmlformats.org/officeDocument/2006/relationships/customXml" Target="../ink/ink317.xml"/><Relationship Id="rId255" Type="http://schemas.openxmlformats.org/officeDocument/2006/relationships/image" Target="../media/image317.png"/><Relationship Id="rId254" Type="http://schemas.openxmlformats.org/officeDocument/2006/relationships/customXml" Target="../ink/ink316.xml"/><Relationship Id="rId253" Type="http://schemas.openxmlformats.org/officeDocument/2006/relationships/image" Target="../media/image316.png"/><Relationship Id="rId252" Type="http://schemas.openxmlformats.org/officeDocument/2006/relationships/customXml" Target="../ink/ink315.xml"/><Relationship Id="rId251" Type="http://schemas.openxmlformats.org/officeDocument/2006/relationships/image" Target="../media/image315.png"/><Relationship Id="rId250" Type="http://schemas.openxmlformats.org/officeDocument/2006/relationships/customXml" Target="../ink/ink314.xml"/><Relationship Id="rId25" Type="http://schemas.openxmlformats.org/officeDocument/2006/relationships/image" Target="../media/image202.png"/><Relationship Id="rId249" Type="http://schemas.openxmlformats.org/officeDocument/2006/relationships/image" Target="../media/image314.png"/><Relationship Id="rId248" Type="http://schemas.openxmlformats.org/officeDocument/2006/relationships/customXml" Target="../ink/ink313.xml"/><Relationship Id="rId247" Type="http://schemas.openxmlformats.org/officeDocument/2006/relationships/image" Target="../media/image313.png"/><Relationship Id="rId246" Type="http://schemas.openxmlformats.org/officeDocument/2006/relationships/customXml" Target="../ink/ink312.xml"/><Relationship Id="rId245" Type="http://schemas.openxmlformats.org/officeDocument/2006/relationships/image" Target="../media/image312.png"/><Relationship Id="rId244" Type="http://schemas.openxmlformats.org/officeDocument/2006/relationships/customXml" Target="../ink/ink311.xml"/><Relationship Id="rId243" Type="http://schemas.openxmlformats.org/officeDocument/2006/relationships/image" Target="../media/image311.png"/><Relationship Id="rId242" Type="http://schemas.openxmlformats.org/officeDocument/2006/relationships/customXml" Target="../ink/ink310.xml"/><Relationship Id="rId241" Type="http://schemas.openxmlformats.org/officeDocument/2006/relationships/image" Target="../media/image310.png"/><Relationship Id="rId240" Type="http://schemas.openxmlformats.org/officeDocument/2006/relationships/customXml" Target="../ink/ink309.xml"/><Relationship Id="rId24" Type="http://schemas.openxmlformats.org/officeDocument/2006/relationships/customXml" Target="../ink/ink201.xml"/><Relationship Id="rId239" Type="http://schemas.openxmlformats.org/officeDocument/2006/relationships/image" Target="../media/image309.png"/><Relationship Id="rId238" Type="http://schemas.openxmlformats.org/officeDocument/2006/relationships/customXml" Target="../ink/ink308.xml"/><Relationship Id="rId237" Type="http://schemas.openxmlformats.org/officeDocument/2006/relationships/image" Target="../media/image308.png"/><Relationship Id="rId236" Type="http://schemas.openxmlformats.org/officeDocument/2006/relationships/customXml" Target="../ink/ink307.xml"/><Relationship Id="rId235" Type="http://schemas.openxmlformats.org/officeDocument/2006/relationships/image" Target="../media/image307.png"/><Relationship Id="rId234" Type="http://schemas.openxmlformats.org/officeDocument/2006/relationships/customXml" Target="../ink/ink306.xml"/><Relationship Id="rId233" Type="http://schemas.openxmlformats.org/officeDocument/2006/relationships/image" Target="../media/image306.png"/><Relationship Id="rId232" Type="http://schemas.openxmlformats.org/officeDocument/2006/relationships/customXml" Target="../ink/ink305.xml"/><Relationship Id="rId231" Type="http://schemas.openxmlformats.org/officeDocument/2006/relationships/image" Target="../media/image305.png"/><Relationship Id="rId230" Type="http://schemas.openxmlformats.org/officeDocument/2006/relationships/customXml" Target="../ink/ink304.xml"/><Relationship Id="rId23" Type="http://schemas.openxmlformats.org/officeDocument/2006/relationships/image" Target="../media/image201.png"/><Relationship Id="rId229" Type="http://schemas.openxmlformats.org/officeDocument/2006/relationships/image" Target="../media/image304.png"/><Relationship Id="rId228" Type="http://schemas.openxmlformats.org/officeDocument/2006/relationships/customXml" Target="../ink/ink303.xml"/><Relationship Id="rId227" Type="http://schemas.openxmlformats.org/officeDocument/2006/relationships/image" Target="../media/image303.png"/><Relationship Id="rId226" Type="http://schemas.openxmlformats.org/officeDocument/2006/relationships/customXml" Target="../ink/ink302.xml"/><Relationship Id="rId225" Type="http://schemas.openxmlformats.org/officeDocument/2006/relationships/image" Target="../media/image302.png"/><Relationship Id="rId224" Type="http://schemas.openxmlformats.org/officeDocument/2006/relationships/customXml" Target="../ink/ink301.xml"/><Relationship Id="rId223" Type="http://schemas.openxmlformats.org/officeDocument/2006/relationships/image" Target="../media/image301.png"/><Relationship Id="rId222" Type="http://schemas.openxmlformats.org/officeDocument/2006/relationships/customXml" Target="../ink/ink300.xml"/><Relationship Id="rId221" Type="http://schemas.openxmlformats.org/officeDocument/2006/relationships/image" Target="../media/image300.png"/><Relationship Id="rId220" Type="http://schemas.openxmlformats.org/officeDocument/2006/relationships/customXml" Target="../ink/ink299.xml"/><Relationship Id="rId22" Type="http://schemas.openxmlformats.org/officeDocument/2006/relationships/customXml" Target="../ink/ink200.xml"/><Relationship Id="rId219" Type="http://schemas.openxmlformats.org/officeDocument/2006/relationships/image" Target="../media/image299.png"/><Relationship Id="rId218" Type="http://schemas.openxmlformats.org/officeDocument/2006/relationships/customXml" Target="../ink/ink298.xml"/><Relationship Id="rId217" Type="http://schemas.openxmlformats.org/officeDocument/2006/relationships/image" Target="../media/image298.png"/><Relationship Id="rId216" Type="http://schemas.openxmlformats.org/officeDocument/2006/relationships/customXml" Target="../ink/ink297.xml"/><Relationship Id="rId215" Type="http://schemas.openxmlformats.org/officeDocument/2006/relationships/image" Target="../media/image297.png"/><Relationship Id="rId214" Type="http://schemas.openxmlformats.org/officeDocument/2006/relationships/customXml" Target="../ink/ink296.xml"/><Relationship Id="rId213" Type="http://schemas.openxmlformats.org/officeDocument/2006/relationships/image" Target="../media/image296.png"/><Relationship Id="rId212" Type="http://schemas.openxmlformats.org/officeDocument/2006/relationships/customXml" Target="../ink/ink295.xml"/><Relationship Id="rId211" Type="http://schemas.openxmlformats.org/officeDocument/2006/relationships/image" Target="../media/image295.png"/><Relationship Id="rId210" Type="http://schemas.openxmlformats.org/officeDocument/2006/relationships/customXml" Target="../ink/ink294.xml"/><Relationship Id="rId21" Type="http://schemas.openxmlformats.org/officeDocument/2006/relationships/image" Target="../media/image200.png"/><Relationship Id="rId209" Type="http://schemas.openxmlformats.org/officeDocument/2006/relationships/image" Target="../media/image294.png"/><Relationship Id="rId208" Type="http://schemas.openxmlformats.org/officeDocument/2006/relationships/customXml" Target="../ink/ink293.xml"/><Relationship Id="rId207" Type="http://schemas.openxmlformats.org/officeDocument/2006/relationships/image" Target="../media/image293.png"/><Relationship Id="rId206" Type="http://schemas.openxmlformats.org/officeDocument/2006/relationships/customXml" Target="../ink/ink292.xml"/><Relationship Id="rId205" Type="http://schemas.openxmlformats.org/officeDocument/2006/relationships/image" Target="../media/image292.png"/><Relationship Id="rId204" Type="http://schemas.openxmlformats.org/officeDocument/2006/relationships/customXml" Target="../ink/ink291.xml"/><Relationship Id="rId203" Type="http://schemas.openxmlformats.org/officeDocument/2006/relationships/image" Target="../media/image291.png"/><Relationship Id="rId202" Type="http://schemas.openxmlformats.org/officeDocument/2006/relationships/customXml" Target="../ink/ink290.xml"/><Relationship Id="rId201" Type="http://schemas.openxmlformats.org/officeDocument/2006/relationships/image" Target="../media/image290.png"/><Relationship Id="rId200" Type="http://schemas.openxmlformats.org/officeDocument/2006/relationships/customXml" Target="../ink/ink289.xml"/><Relationship Id="rId20" Type="http://schemas.openxmlformats.org/officeDocument/2006/relationships/customXml" Target="../ink/ink199.xml"/><Relationship Id="rId2" Type="http://schemas.openxmlformats.org/officeDocument/2006/relationships/customXml" Target="../ink/ink190.xml"/><Relationship Id="rId199" Type="http://schemas.openxmlformats.org/officeDocument/2006/relationships/image" Target="../media/image289.png"/><Relationship Id="rId198" Type="http://schemas.openxmlformats.org/officeDocument/2006/relationships/customXml" Target="../ink/ink288.xml"/><Relationship Id="rId197" Type="http://schemas.openxmlformats.org/officeDocument/2006/relationships/image" Target="../media/image288.png"/><Relationship Id="rId196" Type="http://schemas.openxmlformats.org/officeDocument/2006/relationships/customXml" Target="../ink/ink287.xml"/><Relationship Id="rId195" Type="http://schemas.openxmlformats.org/officeDocument/2006/relationships/image" Target="../media/image287.png"/><Relationship Id="rId194" Type="http://schemas.openxmlformats.org/officeDocument/2006/relationships/customXml" Target="../ink/ink286.xml"/><Relationship Id="rId193" Type="http://schemas.openxmlformats.org/officeDocument/2006/relationships/image" Target="../media/image286.png"/><Relationship Id="rId192" Type="http://schemas.openxmlformats.org/officeDocument/2006/relationships/customXml" Target="../ink/ink285.xml"/><Relationship Id="rId191" Type="http://schemas.openxmlformats.org/officeDocument/2006/relationships/image" Target="../media/image285.png"/><Relationship Id="rId190" Type="http://schemas.openxmlformats.org/officeDocument/2006/relationships/customXml" Target="../ink/ink284.xml"/><Relationship Id="rId19" Type="http://schemas.openxmlformats.org/officeDocument/2006/relationships/image" Target="../media/image199.png"/><Relationship Id="rId189" Type="http://schemas.openxmlformats.org/officeDocument/2006/relationships/image" Target="../media/image284.png"/><Relationship Id="rId188" Type="http://schemas.openxmlformats.org/officeDocument/2006/relationships/customXml" Target="../ink/ink283.xml"/><Relationship Id="rId187" Type="http://schemas.openxmlformats.org/officeDocument/2006/relationships/image" Target="../media/image283.png"/><Relationship Id="rId186" Type="http://schemas.openxmlformats.org/officeDocument/2006/relationships/customXml" Target="../ink/ink282.xml"/><Relationship Id="rId185" Type="http://schemas.openxmlformats.org/officeDocument/2006/relationships/image" Target="../media/image282.png"/><Relationship Id="rId184" Type="http://schemas.openxmlformats.org/officeDocument/2006/relationships/customXml" Target="../ink/ink281.xml"/><Relationship Id="rId183" Type="http://schemas.openxmlformats.org/officeDocument/2006/relationships/image" Target="../media/image281.png"/><Relationship Id="rId182" Type="http://schemas.openxmlformats.org/officeDocument/2006/relationships/customXml" Target="../ink/ink280.xml"/><Relationship Id="rId181" Type="http://schemas.openxmlformats.org/officeDocument/2006/relationships/image" Target="../media/image280.png"/><Relationship Id="rId180" Type="http://schemas.openxmlformats.org/officeDocument/2006/relationships/customXml" Target="../ink/ink279.xml"/><Relationship Id="rId18" Type="http://schemas.openxmlformats.org/officeDocument/2006/relationships/customXml" Target="../ink/ink198.xml"/><Relationship Id="rId179" Type="http://schemas.openxmlformats.org/officeDocument/2006/relationships/image" Target="../media/image279.png"/><Relationship Id="rId178" Type="http://schemas.openxmlformats.org/officeDocument/2006/relationships/customXml" Target="../ink/ink278.xml"/><Relationship Id="rId177" Type="http://schemas.openxmlformats.org/officeDocument/2006/relationships/image" Target="../media/image278.png"/><Relationship Id="rId176" Type="http://schemas.openxmlformats.org/officeDocument/2006/relationships/customXml" Target="../ink/ink277.xml"/><Relationship Id="rId175" Type="http://schemas.openxmlformats.org/officeDocument/2006/relationships/image" Target="../media/image277.png"/><Relationship Id="rId174" Type="http://schemas.openxmlformats.org/officeDocument/2006/relationships/customXml" Target="../ink/ink276.xml"/><Relationship Id="rId173" Type="http://schemas.openxmlformats.org/officeDocument/2006/relationships/image" Target="../media/image276.png"/><Relationship Id="rId172" Type="http://schemas.openxmlformats.org/officeDocument/2006/relationships/customXml" Target="../ink/ink275.xml"/><Relationship Id="rId171" Type="http://schemas.openxmlformats.org/officeDocument/2006/relationships/image" Target="../media/image275.png"/><Relationship Id="rId170" Type="http://schemas.openxmlformats.org/officeDocument/2006/relationships/customXml" Target="../ink/ink274.xml"/><Relationship Id="rId17" Type="http://schemas.openxmlformats.org/officeDocument/2006/relationships/image" Target="../media/image198.png"/><Relationship Id="rId169" Type="http://schemas.openxmlformats.org/officeDocument/2006/relationships/image" Target="../media/image274.png"/><Relationship Id="rId168" Type="http://schemas.openxmlformats.org/officeDocument/2006/relationships/customXml" Target="../ink/ink273.xml"/><Relationship Id="rId167" Type="http://schemas.openxmlformats.org/officeDocument/2006/relationships/image" Target="../media/image273.png"/><Relationship Id="rId166" Type="http://schemas.openxmlformats.org/officeDocument/2006/relationships/customXml" Target="../ink/ink272.xml"/><Relationship Id="rId165" Type="http://schemas.openxmlformats.org/officeDocument/2006/relationships/image" Target="../media/image272.png"/><Relationship Id="rId164" Type="http://schemas.openxmlformats.org/officeDocument/2006/relationships/customXml" Target="../ink/ink271.xml"/><Relationship Id="rId163" Type="http://schemas.openxmlformats.org/officeDocument/2006/relationships/image" Target="../media/image271.png"/><Relationship Id="rId162" Type="http://schemas.openxmlformats.org/officeDocument/2006/relationships/customXml" Target="../ink/ink270.xml"/><Relationship Id="rId161" Type="http://schemas.openxmlformats.org/officeDocument/2006/relationships/image" Target="../media/image270.png"/><Relationship Id="rId160" Type="http://schemas.openxmlformats.org/officeDocument/2006/relationships/customXml" Target="../ink/ink269.xml"/><Relationship Id="rId16" Type="http://schemas.openxmlformats.org/officeDocument/2006/relationships/customXml" Target="../ink/ink197.xml"/><Relationship Id="rId159" Type="http://schemas.openxmlformats.org/officeDocument/2006/relationships/image" Target="../media/image269.png"/><Relationship Id="rId158" Type="http://schemas.openxmlformats.org/officeDocument/2006/relationships/customXml" Target="../ink/ink268.xml"/><Relationship Id="rId157" Type="http://schemas.openxmlformats.org/officeDocument/2006/relationships/image" Target="../media/image268.png"/><Relationship Id="rId156" Type="http://schemas.openxmlformats.org/officeDocument/2006/relationships/customXml" Target="../ink/ink267.xml"/><Relationship Id="rId155" Type="http://schemas.openxmlformats.org/officeDocument/2006/relationships/image" Target="../media/image267.png"/><Relationship Id="rId154" Type="http://schemas.openxmlformats.org/officeDocument/2006/relationships/customXml" Target="../ink/ink266.xml"/><Relationship Id="rId153" Type="http://schemas.openxmlformats.org/officeDocument/2006/relationships/image" Target="../media/image266.png"/><Relationship Id="rId152" Type="http://schemas.openxmlformats.org/officeDocument/2006/relationships/customXml" Target="../ink/ink265.xml"/><Relationship Id="rId151" Type="http://schemas.openxmlformats.org/officeDocument/2006/relationships/image" Target="../media/image265.png"/><Relationship Id="rId150" Type="http://schemas.openxmlformats.org/officeDocument/2006/relationships/customXml" Target="../ink/ink264.xml"/><Relationship Id="rId15" Type="http://schemas.openxmlformats.org/officeDocument/2006/relationships/image" Target="../media/image197.png"/><Relationship Id="rId149" Type="http://schemas.openxmlformats.org/officeDocument/2006/relationships/image" Target="../media/image264.png"/><Relationship Id="rId148" Type="http://schemas.openxmlformats.org/officeDocument/2006/relationships/customXml" Target="../ink/ink263.xml"/><Relationship Id="rId147" Type="http://schemas.openxmlformats.org/officeDocument/2006/relationships/image" Target="../media/image263.png"/><Relationship Id="rId146" Type="http://schemas.openxmlformats.org/officeDocument/2006/relationships/customXml" Target="../ink/ink262.xml"/><Relationship Id="rId145" Type="http://schemas.openxmlformats.org/officeDocument/2006/relationships/image" Target="../media/image262.png"/><Relationship Id="rId144" Type="http://schemas.openxmlformats.org/officeDocument/2006/relationships/customXml" Target="../ink/ink261.xml"/><Relationship Id="rId143" Type="http://schemas.openxmlformats.org/officeDocument/2006/relationships/image" Target="../media/image261.png"/><Relationship Id="rId142" Type="http://schemas.openxmlformats.org/officeDocument/2006/relationships/customXml" Target="../ink/ink260.xml"/><Relationship Id="rId141" Type="http://schemas.openxmlformats.org/officeDocument/2006/relationships/image" Target="../media/image260.png"/><Relationship Id="rId140" Type="http://schemas.openxmlformats.org/officeDocument/2006/relationships/customXml" Target="../ink/ink259.xml"/><Relationship Id="rId14" Type="http://schemas.openxmlformats.org/officeDocument/2006/relationships/customXml" Target="../ink/ink196.xml"/><Relationship Id="rId139" Type="http://schemas.openxmlformats.org/officeDocument/2006/relationships/image" Target="../media/image259.png"/><Relationship Id="rId138" Type="http://schemas.openxmlformats.org/officeDocument/2006/relationships/customXml" Target="../ink/ink258.xml"/><Relationship Id="rId137" Type="http://schemas.openxmlformats.org/officeDocument/2006/relationships/image" Target="../media/image258.png"/><Relationship Id="rId136" Type="http://schemas.openxmlformats.org/officeDocument/2006/relationships/customXml" Target="../ink/ink257.xml"/><Relationship Id="rId135" Type="http://schemas.openxmlformats.org/officeDocument/2006/relationships/image" Target="../media/image257.png"/><Relationship Id="rId134" Type="http://schemas.openxmlformats.org/officeDocument/2006/relationships/customXml" Target="../ink/ink256.xml"/><Relationship Id="rId133" Type="http://schemas.openxmlformats.org/officeDocument/2006/relationships/image" Target="../media/image256.png"/><Relationship Id="rId132" Type="http://schemas.openxmlformats.org/officeDocument/2006/relationships/customXml" Target="../ink/ink255.xml"/><Relationship Id="rId131" Type="http://schemas.openxmlformats.org/officeDocument/2006/relationships/image" Target="../media/image255.png"/><Relationship Id="rId130" Type="http://schemas.openxmlformats.org/officeDocument/2006/relationships/customXml" Target="../ink/ink254.xml"/><Relationship Id="rId13" Type="http://schemas.openxmlformats.org/officeDocument/2006/relationships/image" Target="../media/image196.png"/><Relationship Id="rId129" Type="http://schemas.openxmlformats.org/officeDocument/2006/relationships/image" Target="../media/image254.png"/><Relationship Id="rId128" Type="http://schemas.openxmlformats.org/officeDocument/2006/relationships/customXml" Target="../ink/ink253.xml"/><Relationship Id="rId127" Type="http://schemas.openxmlformats.org/officeDocument/2006/relationships/image" Target="../media/image253.png"/><Relationship Id="rId126" Type="http://schemas.openxmlformats.org/officeDocument/2006/relationships/customXml" Target="../ink/ink252.xml"/><Relationship Id="rId125" Type="http://schemas.openxmlformats.org/officeDocument/2006/relationships/image" Target="../media/image252.png"/><Relationship Id="rId124" Type="http://schemas.openxmlformats.org/officeDocument/2006/relationships/customXml" Target="../ink/ink251.xml"/><Relationship Id="rId123" Type="http://schemas.openxmlformats.org/officeDocument/2006/relationships/image" Target="../media/image251.png"/><Relationship Id="rId122" Type="http://schemas.openxmlformats.org/officeDocument/2006/relationships/customXml" Target="../ink/ink250.xml"/><Relationship Id="rId121" Type="http://schemas.openxmlformats.org/officeDocument/2006/relationships/image" Target="../media/image250.png"/><Relationship Id="rId120" Type="http://schemas.openxmlformats.org/officeDocument/2006/relationships/customXml" Target="../ink/ink249.xml"/><Relationship Id="rId12" Type="http://schemas.openxmlformats.org/officeDocument/2006/relationships/customXml" Target="../ink/ink195.xml"/><Relationship Id="rId119" Type="http://schemas.openxmlformats.org/officeDocument/2006/relationships/image" Target="../media/image249.png"/><Relationship Id="rId118" Type="http://schemas.openxmlformats.org/officeDocument/2006/relationships/customXml" Target="../ink/ink248.xml"/><Relationship Id="rId117" Type="http://schemas.openxmlformats.org/officeDocument/2006/relationships/image" Target="../media/image248.png"/><Relationship Id="rId116" Type="http://schemas.openxmlformats.org/officeDocument/2006/relationships/customXml" Target="../ink/ink247.xml"/><Relationship Id="rId115" Type="http://schemas.openxmlformats.org/officeDocument/2006/relationships/image" Target="../media/image247.png"/><Relationship Id="rId114" Type="http://schemas.openxmlformats.org/officeDocument/2006/relationships/customXml" Target="../ink/ink246.xml"/><Relationship Id="rId113" Type="http://schemas.openxmlformats.org/officeDocument/2006/relationships/image" Target="../media/image246.png"/><Relationship Id="rId112" Type="http://schemas.openxmlformats.org/officeDocument/2006/relationships/customXml" Target="../ink/ink245.xml"/><Relationship Id="rId111" Type="http://schemas.openxmlformats.org/officeDocument/2006/relationships/image" Target="../media/image245.png"/><Relationship Id="rId110" Type="http://schemas.openxmlformats.org/officeDocument/2006/relationships/customXml" Target="../ink/ink244.xml"/><Relationship Id="rId11" Type="http://schemas.openxmlformats.org/officeDocument/2006/relationships/image" Target="../media/image195.png"/><Relationship Id="rId109" Type="http://schemas.openxmlformats.org/officeDocument/2006/relationships/image" Target="../media/image244.png"/><Relationship Id="rId108" Type="http://schemas.openxmlformats.org/officeDocument/2006/relationships/customXml" Target="../ink/ink243.xml"/><Relationship Id="rId107" Type="http://schemas.openxmlformats.org/officeDocument/2006/relationships/image" Target="../media/image243.png"/><Relationship Id="rId106" Type="http://schemas.openxmlformats.org/officeDocument/2006/relationships/customXml" Target="../ink/ink242.xml"/><Relationship Id="rId105" Type="http://schemas.openxmlformats.org/officeDocument/2006/relationships/image" Target="../media/image242.png"/><Relationship Id="rId104" Type="http://schemas.openxmlformats.org/officeDocument/2006/relationships/customXml" Target="../ink/ink241.xml"/><Relationship Id="rId103" Type="http://schemas.openxmlformats.org/officeDocument/2006/relationships/image" Target="../media/image241.png"/><Relationship Id="rId102" Type="http://schemas.openxmlformats.org/officeDocument/2006/relationships/customXml" Target="../ink/ink240.xml"/><Relationship Id="rId101" Type="http://schemas.openxmlformats.org/officeDocument/2006/relationships/image" Target="../media/image240.png"/><Relationship Id="rId100" Type="http://schemas.openxmlformats.org/officeDocument/2006/relationships/customXml" Target="../ink/ink239.xml"/><Relationship Id="rId10" Type="http://schemas.openxmlformats.org/officeDocument/2006/relationships/customXml" Target="../ink/ink194.xml"/><Relationship Id="rId1" Type="http://schemas.openxmlformats.org/officeDocument/2006/relationships/image" Target="../media/image88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448.xml"/><Relationship Id="rId8" Type="http://schemas.openxmlformats.org/officeDocument/2006/relationships/image" Target="../media/image448.png"/><Relationship Id="rId77" Type="http://schemas.openxmlformats.org/officeDocument/2006/relationships/slideLayout" Target="../slideLayouts/slideLayout2.xml"/><Relationship Id="rId76" Type="http://schemas.openxmlformats.org/officeDocument/2006/relationships/image" Target="../media/image482.png"/><Relationship Id="rId75" Type="http://schemas.openxmlformats.org/officeDocument/2006/relationships/customXml" Target="../ink/ink481.xml"/><Relationship Id="rId74" Type="http://schemas.openxmlformats.org/officeDocument/2006/relationships/image" Target="../media/image481.png"/><Relationship Id="rId73" Type="http://schemas.openxmlformats.org/officeDocument/2006/relationships/customXml" Target="../ink/ink480.xml"/><Relationship Id="rId72" Type="http://schemas.openxmlformats.org/officeDocument/2006/relationships/image" Target="../media/image480.png"/><Relationship Id="rId71" Type="http://schemas.openxmlformats.org/officeDocument/2006/relationships/customXml" Target="../ink/ink479.xml"/><Relationship Id="rId70" Type="http://schemas.openxmlformats.org/officeDocument/2006/relationships/image" Target="../media/image479.png"/><Relationship Id="rId7" Type="http://schemas.openxmlformats.org/officeDocument/2006/relationships/customXml" Target="../ink/ink447.xml"/><Relationship Id="rId69" Type="http://schemas.openxmlformats.org/officeDocument/2006/relationships/customXml" Target="../ink/ink478.xml"/><Relationship Id="rId68" Type="http://schemas.openxmlformats.org/officeDocument/2006/relationships/image" Target="../media/image478.png"/><Relationship Id="rId67" Type="http://schemas.openxmlformats.org/officeDocument/2006/relationships/customXml" Target="../ink/ink477.xml"/><Relationship Id="rId66" Type="http://schemas.openxmlformats.org/officeDocument/2006/relationships/image" Target="../media/image477.png"/><Relationship Id="rId65" Type="http://schemas.openxmlformats.org/officeDocument/2006/relationships/customXml" Target="../ink/ink476.xml"/><Relationship Id="rId64" Type="http://schemas.openxmlformats.org/officeDocument/2006/relationships/image" Target="../media/image476.png"/><Relationship Id="rId63" Type="http://schemas.openxmlformats.org/officeDocument/2006/relationships/customXml" Target="../ink/ink475.xml"/><Relationship Id="rId62" Type="http://schemas.openxmlformats.org/officeDocument/2006/relationships/image" Target="../media/image475.png"/><Relationship Id="rId61" Type="http://schemas.openxmlformats.org/officeDocument/2006/relationships/customXml" Target="../ink/ink474.xml"/><Relationship Id="rId60" Type="http://schemas.openxmlformats.org/officeDocument/2006/relationships/image" Target="../media/image474.png"/><Relationship Id="rId6" Type="http://schemas.openxmlformats.org/officeDocument/2006/relationships/image" Target="../media/image447.png"/><Relationship Id="rId59" Type="http://schemas.openxmlformats.org/officeDocument/2006/relationships/customXml" Target="../ink/ink473.xml"/><Relationship Id="rId58" Type="http://schemas.openxmlformats.org/officeDocument/2006/relationships/image" Target="../media/image473.png"/><Relationship Id="rId57" Type="http://schemas.openxmlformats.org/officeDocument/2006/relationships/customXml" Target="../ink/ink472.xml"/><Relationship Id="rId56" Type="http://schemas.openxmlformats.org/officeDocument/2006/relationships/image" Target="../media/image472.png"/><Relationship Id="rId55" Type="http://schemas.openxmlformats.org/officeDocument/2006/relationships/customXml" Target="../ink/ink471.xml"/><Relationship Id="rId54" Type="http://schemas.openxmlformats.org/officeDocument/2006/relationships/image" Target="../media/image471.png"/><Relationship Id="rId53" Type="http://schemas.openxmlformats.org/officeDocument/2006/relationships/customXml" Target="../ink/ink470.xml"/><Relationship Id="rId52" Type="http://schemas.openxmlformats.org/officeDocument/2006/relationships/image" Target="../media/image470.png"/><Relationship Id="rId51" Type="http://schemas.openxmlformats.org/officeDocument/2006/relationships/customXml" Target="../ink/ink469.xml"/><Relationship Id="rId50" Type="http://schemas.openxmlformats.org/officeDocument/2006/relationships/image" Target="../media/image469.png"/><Relationship Id="rId5" Type="http://schemas.openxmlformats.org/officeDocument/2006/relationships/customXml" Target="../ink/ink446.xml"/><Relationship Id="rId49" Type="http://schemas.openxmlformats.org/officeDocument/2006/relationships/customXml" Target="../ink/ink468.xml"/><Relationship Id="rId48" Type="http://schemas.openxmlformats.org/officeDocument/2006/relationships/image" Target="../media/image468.png"/><Relationship Id="rId47" Type="http://schemas.openxmlformats.org/officeDocument/2006/relationships/customXml" Target="../ink/ink467.xml"/><Relationship Id="rId46" Type="http://schemas.openxmlformats.org/officeDocument/2006/relationships/image" Target="../media/image467.png"/><Relationship Id="rId45" Type="http://schemas.openxmlformats.org/officeDocument/2006/relationships/customXml" Target="../ink/ink466.xml"/><Relationship Id="rId44" Type="http://schemas.openxmlformats.org/officeDocument/2006/relationships/image" Target="../media/image466.png"/><Relationship Id="rId43" Type="http://schemas.openxmlformats.org/officeDocument/2006/relationships/customXml" Target="../ink/ink465.xml"/><Relationship Id="rId42" Type="http://schemas.openxmlformats.org/officeDocument/2006/relationships/image" Target="../media/image465.png"/><Relationship Id="rId41" Type="http://schemas.openxmlformats.org/officeDocument/2006/relationships/customXml" Target="../ink/ink464.xml"/><Relationship Id="rId40" Type="http://schemas.openxmlformats.org/officeDocument/2006/relationships/image" Target="../media/image464.png"/><Relationship Id="rId4" Type="http://schemas.openxmlformats.org/officeDocument/2006/relationships/image" Target="../media/image446.png"/><Relationship Id="rId39" Type="http://schemas.openxmlformats.org/officeDocument/2006/relationships/customXml" Target="../ink/ink463.xml"/><Relationship Id="rId38" Type="http://schemas.openxmlformats.org/officeDocument/2006/relationships/image" Target="../media/image463.png"/><Relationship Id="rId37" Type="http://schemas.openxmlformats.org/officeDocument/2006/relationships/customXml" Target="../ink/ink462.xml"/><Relationship Id="rId36" Type="http://schemas.openxmlformats.org/officeDocument/2006/relationships/image" Target="../media/image462.png"/><Relationship Id="rId35" Type="http://schemas.openxmlformats.org/officeDocument/2006/relationships/customXml" Target="../ink/ink461.xml"/><Relationship Id="rId34" Type="http://schemas.openxmlformats.org/officeDocument/2006/relationships/image" Target="../media/image461.png"/><Relationship Id="rId33" Type="http://schemas.openxmlformats.org/officeDocument/2006/relationships/customXml" Target="../ink/ink460.xml"/><Relationship Id="rId32" Type="http://schemas.openxmlformats.org/officeDocument/2006/relationships/image" Target="../media/image460.png"/><Relationship Id="rId31" Type="http://schemas.openxmlformats.org/officeDocument/2006/relationships/customXml" Target="../ink/ink459.xml"/><Relationship Id="rId30" Type="http://schemas.openxmlformats.org/officeDocument/2006/relationships/image" Target="../media/image459.png"/><Relationship Id="rId3" Type="http://schemas.openxmlformats.org/officeDocument/2006/relationships/customXml" Target="../ink/ink445.xml"/><Relationship Id="rId29" Type="http://schemas.openxmlformats.org/officeDocument/2006/relationships/customXml" Target="../ink/ink458.xml"/><Relationship Id="rId28" Type="http://schemas.openxmlformats.org/officeDocument/2006/relationships/image" Target="../media/image458.png"/><Relationship Id="rId27" Type="http://schemas.openxmlformats.org/officeDocument/2006/relationships/customXml" Target="../ink/ink457.xml"/><Relationship Id="rId26" Type="http://schemas.openxmlformats.org/officeDocument/2006/relationships/image" Target="../media/image457.png"/><Relationship Id="rId25" Type="http://schemas.openxmlformats.org/officeDocument/2006/relationships/customXml" Target="../ink/ink456.xml"/><Relationship Id="rId24" Type="http://schemas.openxmlformats.org/officeDocument/2006/relationships/image" Target="../media/image456.png"/><Relationship Id="rId23" Type="http://schemas.openxmlformats.org/officeDocument/2006/relationships/customXml" Target="../ink/ink455.xml"/><Relationship Id="rId22" Type="http://schemas.openxmlformats.org/officeDocument/2006/relationships/image" Target="../media/image455.png"/><Relationship Id="rId21" Type="http://schemas.openxmlformats.org/officeDocument/2006/relationships/customXml" Target="../ink/ink454.xml"/><Relationship Id="rId20" Type="http://schemas.openxmlformats.org/officeDocument/2006/relationships/image" Target="../media/image454.png"/><Relationship Id="rId2" Type="http://schemas.openxmlformats.org/officeDocument/2006/relationships/image" Target="../media/image445.png"/><Relationship Id="rId19" Type="http://schemas.openxmlformats.org/officeDocument/2006/relationships/customXml" Target="../ink/ink453.xml"/><Relationship Id="rId18" Type="http://schemas.openxmlformats.org/officeDocument/2006/relationships/image" Target="../media/image453.png"/><Relationship Id="rId17" Type="http://schemas.openxmlformats.org/officeDocument/2006/relationships/customXml" Target="../ink/ink452.xml"/><Relationship Id="rId16" Type="http://schemas.openxmlformats.org/officeDocument/2006/relationships/image" Target="../media/image452.png"/><Relationship Id="rId15" Type="http://schemas.openxmlformats.org/officeDocument/2006/relationships/customXml" Target="../ink/ink451.xml"/><Relationship Id="rId14" Type="http://schemas.openxmlformats.org/officeDocument/2006/relationships/image" Target="../media/image451.png"/><Relationship Id="rId13" Type="http://schemas.openxmlformats.org/officeDocument/2006/relationships/customXml" Target="../ink/ink450.xml"/><Relationship Id="rId12" Type="http://schemas.openxmlformats.org/officeDocument/2006/relationships/image" Target="../media/image450.png"/><Relationship Id="rId11" Type="http://schemas.openxmlformats.org/officeDocument/2006/relationships/customXml" Target="../ink/ink449.xml"/><Relationship Id="rId10" Type="http://schemas.openxmlformats.org/officeDocument/2006/relationships/image" Target="../media/image449.png"/><Relationship Id="rId1" Type="http://schemas.openxmlformats.org/officeDocument/2006/relationships/customXml" Target="../ink/ink444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31.xml"/><Relationship Id="rId98" Type="http://schemas.openxmlformats.org/officeDocument/2006/relationships/image" Target="../media/image530.png"/><Relationship Id="rId97" Type="http://schemas.openxmlformats.org/officeDocument/2006/relationships/customXml" Target="../ink/ink530.xml"/><Relationship Id="rId96" Type="http://schemas.openxmlformats.org/officeDocument/2006/relationships/image" Target="../media/image529.png"/><Relationship Id="rId95" Type="http://schemas.openxmlformats.org/officeDocument/2006/relationships/customXml" Target="../ink/ink529.xml"/><Relationship Id="rId94" Type="http://schemas.openxmlformats.org/officeDocument/2006/relationships/image" Target="../media/image528.png"/><Relationship Id="rId93" Type="http://schemas.openxmlformats.org/officeDocument/2006/relationships/customXml" Target="../ink/ink528.xml"/><Relationship Id="rId92" Type="http://schemas.openxmlformats.org/officeDocument/2006/relationships/image" Target="../media/image527.png"/><Relationship Id="rId91" Type="http://schemas.openxmlformats.org/officeDocument/2006/relationships/customXml" Target="../ink/ink527.xml"/><Relationship Id="rId90" Type="http://schemas.openxmlformats.org/officeDocument/2006/relationships/image" Target="../media/image526.png"/><Relationship Id="rId9" Type="http://schemas.openxmlformats.org/officeDocument/2006/relationships/customXml" Target="../ink/ink486.xml"/><Relationship Id="rId89" Type="http://schemas.openxmlformats.org/officeDocument/2006/relationships/customXml" Target="../ink/ink526.xml"/><Relationship Id="rId88" Type="http://schemas.openxmlformats.org/officeDocument/2006/relationships/image" Target="../media/image525.png"/><Relationship Id="rId87" Type="http://schemas.openxmlformats.org/officeDocument/2006/relationships/customXml" Target="../ink/ink525.xml"/><Relationship Id="rId86" Type="http://schemas.openxmlformats.org/officeDocument/2006/relationships/image" Target="../media/image524.png"/><Relationship Id="rId85" Type="http://schemas.openxmlformats.org/officeDocument/2006/relationships/customXml" Target="../ink/ink524.xml"/><Relationship Id="rId84" Type="http://schemas.openxmlformats.org/officeDocument/2006/relationships/image" Target="../media/image523.png"/><Relationship Id="rId83" Type="http://schemas.openxmlformats.org/officeDocument/2006/relationships/customXml" Target="../ink/ink523.xml"/><Relationship Id="rId82" Type="http://schemas.openxmlformats.org/officeDocument/2006/relationships/image" Target="../media/image522.png"/><Relationship Id="rId81" Type="http://schemas.openxmlformats.org/officeDocument/2006/relationships/customXml" Target="../ink/ink522.xml"/><Relationship Id="rId80" Type="http://schemas.openxmlformats.org/officeDocument/2006/relationships/image" Target="../media/image521.png"/><Relationship Id="rId8" Type="http://schemas.openxmlformats.org/officeDocument/2006/relationships/image" Target="../media/image454.png"/><Relationship Id="rId79" Type="http://schemas.openxmlformats.org/officeDocument/2006/relationships/customXml" Target="../ink/ink521.xml"/><Relationship Id="rId78" Type="http://schemas.openxmlformats.org/officeDocument/2006/relationships/image" Target="../media/image520.png"/><Relationship Id="rId77" Type="http://schemas.openxmlformats.org/officeDocument/2006/relationships/customXml" Target="../ink/ink520.xml"/><Relationship Id="rId76" Type="http://schemas.openxmlformats.org/officeDocument/2006/relationships/image" Target="../media/image519.png"/><Relationship Id="rId75" Type="http://schemas.openxmlformats.org/officeDocument/2006/relationships/customXml" Target="../ink/ink519.xml"/><Relationship Id="rId74" Type="http://schemas.openxmlformats.org/officeDocument/2006/relationships/image" Target="../media/image518.png"/><Relationship Id="rId73" Type="http://schemas.openxmlformats.org/officeDocument/2006/relationships/customXml" Target="../ink/ink518.xml"/><Relationship Id="rId72" Type="http://schemas.openxmlformats.org/officeDocument/2006/relationships/image" Target="../media/image517.png"/><Relationship Id="rId71" Type="http://schemas.openxmlformats.org/officeDocument/2006/relationships/customXml" Target="../ink/ink517.xml"/><Relationship Id="rId70" Type="http://schemas.openxmlformats.org/officeDocument/2006/relationships/image" Target="../media/image516.png"/><Relationship Id="rId7" Type="http://schemas.openxmlformats.org/officeDocument/2006/relationships/customXml" Target="../ink/ink485.xml"/><Relationship Id="rId69" Type="http://schemas.openxmlformats.org/officeDocument/2006/relationships/customXml" Target="../ink/ink516.xml"/><Relationship Id="rId68" Type="http://schemas.openxmlformats.org/officeDocument/2006/relationships/image" Target="../media/image515.png"/><Relationship Id="rId67" Type="http://schemas.openxmlformats.org/officeDocument/2006/relationships/customXml" Target="../ink/ink515.xml"/><Relationship Id="rId66" Type="http://schemas.openxmlformats.org/officeDocument/2006/relationships/image" Target="../media/image514.png"/><Relationship Id="rId65" Type="http://schemas.openxmlformats.org/officeDocument/2006/relationships/customXml" Target="../ink/ink514.xml"/><Relationship Id="rId64" Type="http://schemas.openxmlformats.org/officeDocument/2006/relationships/image" Target="../media/image513.png"/><Relationship Id="rId63" Type="http://schemas.openxmlformats.org/officeDocument/2006/relationships/customXml" Target="../ink/ink513.xml"/><Relationship Id="rId62" Type="http://schemas.openxmlformats.org/officeDocument/2006/relationships/image" Target="../media/image512.png"/><Relationship Id="rId61" Type="http://schemas.openxmlformats.org/officeDocument/2006/relationships/customXml" Target="../ink/ink512.xml"/><Relationship Id="rId60" Type="http://schemas.openxmlformats.org/officeDocument/2006/relationships/image" Target="../media/image511.png"/><Relationship Id="rId6" Type="http://schemas.openxmlformats.org/officeDocument/2006/relationships/image" Target="../media/image485.png"/><Relationship Id="rId59" Type="http://schemas.openxmlformats.org/officeDocument/2006/relationships/customXml" Target="../ink/ink511.xml"/><Relationship Id="rId58" Type="http://schemas.openxmlformats.org/officeDocument/2006/relationships/image" Target="../media/image510.png"/><Relationship Id="rId57" Type="http://schemas.openxmlformats.org/officeDocument/2006/relationships/customXml" Target="../ink/ink510.xml"/><Relationship Id="rId56" Type="http://schemas.openxmlformats.org/officeDocument/2006/relationships/image" Target="../media/image509.png"/><Relationship Id="rId55" Type="http://schemas.openxmlformats.org/officeDocument/2006/relationships/customXml" Target="../ink/ink509.xml"/><Relationship Id="rId54" Type="http://schemas.openxmlformats.org/officeDocument/2006/relationships/image" Target="../media/image508.png"/><Relationship Id="rId53" Type="http://schemas.openxmlformats.org/officeDocument/2006/relationships/customXml" Target="../ink/ink508.xml"/><Relationship Id="rId52" Type="http://schemas.openxmlformats.org/officeDocument/2006/relationships/image" Target="../media/image507.png"/><Relationship Id="rId51" Type="http://schemas.openxmlformats.org/officeDocument/2006/relationships/customXml" Target="../ink/ink507.xml"/><Relationship Id="rId50" Type="http://schemas.openxmlformats.org/officeDocument/2006/relationships/image" Target="../media/image506.png"/><Relationship Id="rId5" Type="http://schemas.openxmlformats.org/officeDocument/2006/relationships/customXml" Target="../ink/ink484.xml"/><Relationship Id="rId49" Type="http://schemas.openxmlformats.org/officeDocument/2006/relationships/customXml" Target="../ink/ink506.xml"/><Relationship Id="rId48" Type="http://schemas.openxmlformats.org/officeDocument/2006/relationships/image" Target="../media/image505.png"/><Relationship Id="rId47" Type="http://schemas.openxmlformats.org/officeDocument/2006/relationships/customXml" Target="../ink/ink505.xml"/><Relationship Id="rId46" Type="http://schemas.openxmlformats.org/officeDocument/2006/relationships/image" Target="../media/image504.png"/><Relationship Id="rId45" Type="http://schemas.openxmlformats.org/officeDocument/2006/relationships/customXml" Target="../ink/ink504.xml"/><Relationship Id="rId44" Type="http://schemas.openxmlformats.org/officeDocument/2006/relationships/image" Target="../media/image503.png"/><Relationship Id="rId43" Type="http://schemas.openxmlformats.org/officeDocument/2006/relationships/customXml" Target="../ink/ink503.xml"/><Relationship Id="rId42" Type="http://schemas.openxmlformats.org/officeDocument/2006/relationships/image" Target="../media/image502.png"/><Relationship Id="rId41" Type="http://schemas.openxmlformats.org/officeDocument/2006/relationships/customXml" Target="../ink/ink502.xml"/><Relationship Id="rId40" Type="http://schemas.openxmlformats.org/officeDocument/2006/relationships/image" Target="../media/image501.png"/><Relationship Id="rId4" Type="http://schemas.openxmlformats.org/officeDocument/2006/relationships/image" Target="../media/image484.png"/><Relationship Id="rId39" Type="http://schemas.openxmlformats.org/officeDocument/2006/relationships/customXml" Target="../ink/ink501.xml"/><Relationship Id="rId38" Type="http://schemas.openxmlformats.org/officeDocument/2006/relationships/image" Target="../media/image500.png"/><Relationship Id="rId37" Type="http://schemas.openxmlformats.org/officeDocument/2006/relationships/customXml" Target="../ink/ink500.xml"/><Relationship Id="rId36" Type="http://schemas.openxmlformats.org/officeDocument/2006/relationships/image" Target="../media/image499.png"/><Relationship Id="rId35" Type="http://schemas.openxmlformats.org/officeDocument/2006/relationships/customXml" Target="../ink/ink499.xml"/><Relationship Id="rId34" Type="http://schemas.openxmlformats.org/officeDocument/2006/relationships/image" Target="../media/image498.png"/><Relationship Id="rId33" Type="http://schemas.openxmlformats.org/officeDocument/2006/relationships/customXml" Target="../ink/ink498.xml"/><Relationship Id="rId32" Type="http://schemas.openxmlformats.org/officeDocument/2006/relationships/image" Target="../media/image497.png"/><Relationship Id="rId31" Type="http://schemas.openxmlformats.org/officeDocument/2006/relationships/customXml" Target="../ink/ink497.xml"/><Relationship Id="rId30" Type="http://schemas.openxmlformats.org/officeDocument/2006/relationships/image" Target="../media/image496.png"/><Relationship Id="rId3" Type="http://schemas.openxmlformats.org/officeDocument/2006/relationships/customXml" Target="../ink/ink483.xml"/><Relationship Id="rId29" Type="http://schemas.openxmlformats.org/officeDocument/2006/relationships/customXml" Target="../ink/ink496.xml"/><Relationship Id="rId28" Type="http://schemas.openxmlformats.org/officeDocument/2006/relationships/image" Target="../media/image495.png"/><Relationship Id="rId27" Type="http://schemas.openxmlformats.org/officeDocument/2006/relationships/customXml" Target="../ink/ink495.xml"/><Relationship Id="rId26" Type="http://schemas.openxmlformats.org/officeDocument/2006/relationships/image" Target="../media/image494.png"/><Relationship Id="rId25" Type="http://schemas.openxmlformats.org/officeDocument/2006/relationships/customXml" Target="../ink/ink494.xml"/><Relationship Id="rId24" Type="http://schemas.openxmlformats.org/officeDocument/2006/relationships/image" Target="../media/image493.png"/><Relationship Id="rId23" Type="http://schemas.openxmlformats.org/officeDocument/2006/relationships/customXml" Target="../ink/ink493.xml"/><Relationship Id="rId22" Type="http://schemas.openxmlformats.org/officeDocument/2006/relationships/image" Target="../media/image492.png"/><Relationship Id="rId21" Type="http://schemas.openxmlformats.org/officeDocument/2006/relationships/customXml" Target="../ink/ink492.xml"/><Relationship Id="rId20" Type="http://schemas.openxmlformats.org/officeDocument/2006/relationships/image" Target="../media/image491.png"/><Relationship Id="rId2" Type="http://schemas.openxmlformats.org/officeDocument/2006/relationships/image" Target="../media/image483.png"/><Relationship Id="rId19" Type="http://schemas.openxmlformats.org/officeDocument/2006/relationships/customXml" Target="../ink/ink491.xml"/><Relationship Id="rId18" Type="http://schemas.openxmlformats.org/officeDocument/2006/relationships/image" Target="../media/image490.png"/><Relationship Id="rId17" Type="http://schemas.openxmlformats.org/officeDocument/2006/relationships/customXml" Target="../ink/ink490.xml"/><Relationship Id="rId16" Type="http://schemas.openxmlformats.org/officeDocument/2006/relationships/image" Target="../media/image489.png"/><Relationship Id="rId15" Type="http://schemas.openxmlformats.org/officeDocument/2006/relationships/customXml" Target="../ink/ink489.xml"/><Relationship Id="rId14" Type="http://schemas.openxmlformats.org/officeDocument/2006/relationships/image" Target="../media/image488.png"/><Relationship Id="rId13" Type="http://schemas.openxmlformats.org/officeDocument/2006/relationships/customXml" Target="../ink/ink488.xml"/><Relationship Id="rId12" Type="http://schemas.openxmlformats.org/officeDocument/2006/relationships/image" Target="../media/image487.png"/><Relationship Id="rId11" Type="http://schemas.openxmlformats.org/officeDocument/2006/relationships/customXml" Target="../ink/ink487.xml"/><Relationship Id="rId101" Type="http://schemas.openxmlformats.org/officeDocument/2006/relationships/slideLayout" Target="../slideLayouts/slideLayout2.xml"/><Relationship Id="rId100" Type="http://schemas.openxmlformats.org/officeDocument/2006/relationships/image" Target="../media/image531.png"/><Relationship Id="rId10" Type="http://schemas.openxmlformats.org/officeDocument/2006/relationships/image" Target="../media/image486.png"/><Relationship Id="rId1" Type="http://schemas.openxmlformats.org/officeDocument/2006/relationships/customXml" Target="../ink/ink4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求前缀和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787" y="100845"/>
            <a:ext cx="8596668" cy="674255"/>
          </a:xfrm>
        </p:spPr>
        <p:txBody>
          <a:bodyPr/>
          <a:lstStyle/>
          <a:p>
            <a:r>
              <a:rPr lang="zh-CN" altLang="en-US" dirty="0"/>
              <a:t>区间查询</a:t>
            </a:r>
            <a:endParaRPr lang="zh-CN" altLang="en-US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775100"/>
            <a:ext cx="6548582" cy="3406185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1625601" y="4285673"/>
            <a:ext cx="620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前缀和</a:t>
            </a:r>
            <a:r>
              <a:rPr lang="en-US" altLang="zh-CN" dirty="0" err="1"/>
              <a:t>sumn</a:t>
            </a:r>
            <a:r>
              <a:rPr lang="en-US" altLang="zh-CN" dirty="0"/>
              <a:t>[15] = A[1] + … + A[15] = C15 + C14 + C12 + C8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787" y="100845"/>
            <a:ext cx="2120868" cy="674255"/>
          </a:xfrm>
        </p:spPr>
        <p:txBody>
          <a:bodyPr/>
          <a:lstStyle/>
          <a:p>
            <a:r>
              <a:rPr lang="zh-CN" altLang="en-US" dirty="0"/>
              <a:t>区间查询</a:t>
            </a:r>
            <a:endParaRPr lang="zh-CN" altLang="en-US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09" y="22815"/>
            <a:ext cx="6548582" cy="3406185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711201" y="3392055"/>
            <a:ext cx="6206836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GetSum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s = 0;</a:t>
            </a:r>
            <a:endParaRPr lang="en-US" altLang="zh-CN" dirty="0"/>
          </a:p>
          <a:p>
            <a:r>
              <a:rPr lang="en-US" altLang="zh-CN" dirty="0"/>
              <a:t>	while (x &gt; 0)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s += C[x];</a:t>
            </a:r>
            <a:endParaRPr lang="en-US" altLang="zh-CN" dirty="0"/>
          </a:p>
          <a:p>
            <a:r>
              <a:rPr lang="en-US" altLang="zh-CN" dirty="0"/>
              <a:t>		x -= </a:t>
            </a:r>
            <a:r>
              <a:rPr lang="en-US" altLang="zh-CN" dirty="0" err="1"/>
              <a:t>Lowbit</a:t>
            </a:r>
            <a:r>
              <a:rPr lang="en-US" altLang="zh-CN" dirty="0"/>
              <a:t>(x);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s;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GetSum</a:t>
            </a:r>
            <a:r>
              <a:rPr lang="en-US" altLang="zh-CN" dirty="0"/>
              <a:t>(b) - </a:t>
            </a:r>
            <a:r>
              <a:rPr lang="en-US" altLang="zh-CN" dirty="0" err="1"/>
              <a:t>GetSum</a:t>
            </a:r>
            <a:r>
              <a:rPr lang="en-US" altLang="zh-CN" dirty="0"/>
              <a:t>(a-1));</a:t>
            </a:r>
            <a:endParaRPr lang="zh-CN" altLang="en-US" dirty="0"/>
          </a:p>
        </p:txBody>
      </p:sp>
      <p:sp>
        <p:nvSpPr>
          <p:cNvPr id="3" name="箭头: 右 2"/>
          <p:cNvSpPr/>
          <p:nvPr/>
        </p:nvSpPr>
        <p:spPr>
          <a:xfrm rot="12587018">
            <a:off x="8123792" y="2600374"/>
            <a:ext cx="353207" cy="7052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 rot="13180253">
            <a:off x="7297115" y="2158862"/>
            <a:ext cx="795008" cy="64188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rot="12268359">
            <a:off x="5873219" y="1626744"/>
            <a:ext cx="1232908" cy="8056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18037" y="4440041"/>
            <a:ext cx="374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单次查询的时间复杂度为</a:t>
            </a:r>
            <a:r>
              <a:rPr lang="en-US" altLang="zh-CN" dirty="0"/>
              <a:t>O(log</a:t>
            </a:r>
            <a:r>
              <a:rPr lang="en-US" altLang="zh-CN" baseline="-25000" dirty="0"/>
              <a:t>2</a:t>
            </a:r>
            <a:r>
              <a:rPr lang="en-US" altLang="zh-CN" dirty="0"/>
              <a:t>(n))</a:t>
            </a:r>
            <a:endParaRPr lang="en-US" altLang="zh-CN" dirty="0"/>
          </a:p>
          <a:p>
            <a:r>
              <a:rPr lang="zh-CN" altLang="en-US" dirty="0"/>
              <a:t>总时间复杂度为</a:t>
            </a:r>
            <a:r>
              <a:rPr lang="en-US" altLang="zh-CN" dirty="0"/>
              <a:t>O(q*log</a:t>
            </a:r>
            <a:r>
              <a:rPr lang="en-US" altLang="zh-CN" baseline="-25000" dirty="0"/>
              <a:t>2</a:t>
            </a:r>
            <a:r>
              <a:rPr lang="en-US" altLang="zh-CN" dirty="0"/>
              <a:t>(n))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1987550" y="3771900"/>
              <a:ext cx="558800" cy="38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987550" y="3771900"/>
                <a:ext cx="558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876550" y="3467100"/>
              <a:ext cx="38100" cy="368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2876550" y="3467100"/>
                <a:ext cx="381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2971800" y="3651250"/>
              <a:ext cx="177800" cy="50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2971800" y="3651250"/>
                <a:ext cx="177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3155950" y="3562350"/>
              <a:ext cx="184150" cy="222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3155950" y="3562350"/>
                <a:ext cx="1841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3162300" y="3505200"/>
              <a:ext cx="177800" cy="260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3162300" y="3505200"/>
                <a:ext cx="1778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1765300" y="5060950"/>
              <a:ext cx="952500" cy="44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1765300" y="5060950"/>
                <a:ext cx="952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1714500" y="5359400"/>
              <a:ext cx="1479550" cy="825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5"/>
            </p:blipFill>
            <p:spPr>
              <a:xfrm>
                <a:off x="1714500" y="5359400"/>
                <a:ext cx="14795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4495800" y="3536950"/>
              <a:ext cx="349250" cy="3810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4495800" y="3536950"/>
                <a:ext cx="3492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4889500" y="3759200"/>
              <a:ext cx="7620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4889500" y="3759200"/>
                <a:ext cx="762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5105400" y="3403600"/>
              <a:ext cx="285750" cy="4508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5105400" y="3403600"/>
                <a:ext cx="2857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4279900" y="3460750"/>
              <a:ext cx="190500" cy="5207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4279900" y="3460750"/>
                <a:ext cx="1905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4318000" y="3479800"/>
              <a:ext cx="22860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4318000" y="3479800"/>
                <a:ext cx="228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5314950" y="3435350"/>
              <a:ext cx="184150" cy="488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7"/>
            </p:blipFill>
            <p:spPr>
              <a:xfrm>
                <a:off x="5314950" y="3435350"/>
                <a:ext cx="1841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墨迹 19"/>
              <p14:cNvContentPartPr/>
              <p14:nvPr/>
            </p14:nvContentPartPr>
            <p14:xfrm>
              <a:off x="2381250" y="6699250"/>
              <a:ext cx="920750" cy="76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9"/>
            </p:blipFill>
            <p:spPr>
              <a:xfrm>
                <a:off x="2381250" y="6699250"/>
                <a:ext cx="9207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墨迹 20"/>
              <p14:cNvContentPartPr/>
              <p14:nvPr/>
            </p14:nvContentPartPr>
            <p14:xfrm>
              <a:off x="3613150" y="6680200"/>
              <a:ext cx="1168400" cy="889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1"/>
            </p:blipFill>
            <p:spPr>
              <a:xfrm>
                <a:off x="3613150" y="6680200"/>
                <a:ext cx="11684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墨迹 21"/>
              <p14:cNvContentPartPr/>
              <p14:nvPr/>
            </p14:nvContentPartPr>
            <p14:xfrm>
              <a:off x="8204200" y="2889250"/>
              <a:ext cx="266700" cy="254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3"/>
            </p:blipFill>
            <p:spPr>
              <a:xfrm>
                <a:off x="8204200" y="2889250"/>
                <a:ext cx="266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墨迹 22"/>
              <p14:cNvContentPartPr/>
              <p14:nvPr/>
            </p14:nvContentPartPr>
            <p14:xfrm>
              <a:off x="7772400" y="2501900"/>
              <a:ext cx="254000" cy="571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5"/>
            </p:blipFill>
            <p:spPr>
              <a:xfrm>
                <a:off x="7772400" y="2501900"/>
                <a:ext cx="2540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墨迹 23"/>
              <p14:cNvContentPartPr/>
              <p14:nvPr/>
            </p14:nvContentPartPr>
            <p14:xfrm>
              <a:off x="7023100" y="2025650"/>
              <a:ext cx="355600" cy="12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7"/>
            </p:blipFill>
            <p:spPr>
              <a:xfrm>
                <a:off x="7023100" y="2025650"/>
                <a:ext cx="355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墨迹 24"/>
              <p14:cNvContentPartPr/>
              <p14:nvPr/>
            </p14:nvContentPartPr>
            <p14:xfrm>
              <a:off x="7226300" y="1835150"/>
              <a:ext cx="57150" cy="19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9"/>
            </p:blipFill>
            <p:spPr>
              <a:xfrm>
                <a:off x="7226300" y="183515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墨迹 25"/>
              <p14:cNvContentPartPr/>
              <p14:nvPr/>
            </p14:nvContentPartPr>
            <p14:xfrm>
              <a:off x="7258050" y="2032000"/>
              <a:ext cx="25400" cy="31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1"/>
            </p:blipFill>
            <p:spPr>
              <a:xfrm>
                <a:off x="7258050" y="2032000"/>
                <a:ext cx="25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墨迹 26"/>
              <p14:cNvContentPartPr/>
              <p14:nvPr/>
            </p14:nvContentPartPr>
            <p14:xfrm>
              <a:off x="5568950" y="1320800"/>
              <a:ext cx="349250" cy="762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3"/>
            </p:blipFill>
            <p:spPr>
              <a:xfrm>
                <a:off x="5568950" y="1320800"/>
                <a:ext cx="3492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墨迹 27"/>
              <p14:cNvContentPartPr/>
              <p14:nvPr/>
            </p14:nvContentPartPr>
            <p14:xfrm>
              <a:off x="5937250" y="1308100"/>
              <a:ext cx="6350" cy="19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5"/>
            </p:blipFill>
            <p:spPr>
              <a:xfrm>
                <a:off x="5937250" y="130810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墨迹 28"/>
              <p14:cNvContentPartPr/>
              <p14:nvPr/>
            </p14:nvContentPartPr>
            <p14:xfrm>
              <a:off x="5187950" y="469900"/>
              <a:ext cx="3892550" cy="24511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7"/>
            </p:blipFill>
            <p:spPr>
              <a:xfrm>
                <a:off x="5187950" y="469900"/>
                <a:ext cx="3892550" cy="2451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墨迹 29"/>
              <p14:cNvContentPartPr/>
              <p14:nvPr/>
            </p14:nvContentPartPr>
            <p14:xfrm>
              <a:off x="9652000" y="1308100"/>
              <a:ext cx="349250" cy="400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9"/>
            </p:blipFill>
            <p:spPr>
              <a:xfrm>
                <a:off x="9652000" y="1308100"/>
                <a:ext cx="3492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墨迹 30"/>
              <p14:cNvContentPartPr/>
              <p14:nvPr/>
            </p14:nvContentPartPr>
            <p14:xfrm>
              <a:off x="9861550" y="1485900"/>
              <a:ext cx="273050" cy="412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1"/>
            </p:blipFill>
            <p:spPr>
              <a:xfrm>
                <a:off x="9861550" y="1485900"/>
                <a:ext cx="2730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墨迹 31"/>
              <p14:cNvContentPartPr/>
              <p14:nvPr/>
            </p14:nvContentPartPr>
            <p14:xfrm>
              <a:off x="10147300" y="1631950"/>
              <a:ext cx="190500" cy="196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3"/>
            </p:blipFill>
            <p:spPr>
              <a:xfrm>
                <a:off x="10147300" y="1631950"/>
                <a:ext cx="1905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墨迹 32"/>
              <p14:cNvContentPartPr/>
              <p14:nvPr/>
            </p14:nvContentPartPr>
            <p14:xfrm>
              <a:off x="10318750" y="1479550"/>
              <a:ext cx="234950" cy="3048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5"/>
            </p:blipFill>
            <p:spPr>
              <a:xfrm>
                <a:off x="10318750" y="1479550"/>
                <a:ext cx="2349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墨迹 33"/>
              <p14:cNvContentPartPr/>
              <p14:nvPr/>
            </p14:nvContentPartPr>
            <p14:xfrm>
              <a:off x="10299700" y="1403350"/>
              <a:ext cx="95250" cy="3810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7"/>
            </p:blipFill>
            <p:spPr>
              <a:xfrm>
                <a:off x="10299700" y="1403350"/>
                <a:ext cx="952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墨迹 34"/>
              <p14:cNvContentPartPr/>
              <p14:nvPr/>
            </p14:nvContentPartPr>
            <p14:xfrm>
              <a:off x="10496550" y="1409700"/>
              <a:ext cx="196850" cy="425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9"/>
            </p:blipFill>
            <p:spPr>
              <a:xfrm>
                <a:off x="10496550" y="1409700"/>
                <a:ext cx="1968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墨迹 35"/>
              <p14:cNvContentPartPr/>
              <p14:nvPr/>
            </p14:nvContentPartPr>
            <p14:xfrm>
              <a:off x="1098550" y="4318000"/>
              <a:ext cx="165100" cy="10541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1"/>
            </p:blipFill>
            <p:spPr>
              <a:xfrm>
                <a:off x="1098550" y="4318000"/>
                <a:ext cx="165100" cy="1054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墨迹 36"/>
              <p14:cNvContentPartPr/>
              <p14:nvPr/>
            </p14:nvContentPartPr>
            <p14:xfrm>
              <a:off x="2876550" y="4324350"/>
              <a:ext cx="304800" cy="4762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3"/>
            </p:blipFill>
            <p:spPr>
              <a:xfrm>
                <a:off x="2876550" y="4324350"/>
                <a:ext cx="3048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墨迹 37"/>
              <p14:cNvContentPartPr/>
              <p14:nvPr/>
            </p14:nvContentPartPr>
            <p14:xfrm>
              <a:off x="3048000" y="4419600"/>
              <a:ext cx="260350" cy="4508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5"/>
            </p:blipFill>
            <p:spPr>
              <a:xfrm>
                <a:off x="3048000" y="4419600"/>
                <a:ext cx="2603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9" name="墨迹 38"/>
              <p14:cNvContentPartPr/>
              <p14:nvPr/>
            </p14:nvContentPartPr>
            <p14:xfrm>
              <a:off x="3435350" y="4413250"/>
              <a:ext cx="190500" cy="2921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7"/>
            </p:blipFill>
            <p:spPr>
              <a:xfrm>
                <a:off x="3435350" y="4413250"/>
                <a:ext cx="1905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墨迹 39"/>
              <p14:cNvContentPartPr/>
              <p14:nvPr/>
            </p14:nvContentPartPr>
            <p14:xfrm>
              <a:off x="2946400" y="3035300"/>
              <a:ext cx="463550" cy="4889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9"/>
            </p:blipFill>
            <p:spPr>
              <a:xfrm>
                <a:off x="2946400" y="3035300"/>
                <a:ext cx="4635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墨迹 40"/>
              <p14:cNvContentPartPr/>
              <p14:nvPr/>
            </p14:nvContentPartPr>
            <p14:xfrm>
              <a:off x="3175000" y="3155950"/>
              <a:ext cx="38100" cy="63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1"/>
            </p:blipFill>
            <p:spPr>
              <a:xfrm>
                <a:off x="3175000" y="315595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墨迹 41"/>
              <p14:cNvContentPartPr/>
              <p14:nvPr/>
            </p14:nvContentPartPr>
            <p14:xfrm>
              <a:off x="2844800" y="2965450"/>
              <a:ext cx="654050" cy="6223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3"/>
            </p:blipFill>
            <p:spPr>
              <a:xfrm>
                <a:off x="2844800" y="2965450"/>
                <a:ext cx="65405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墨迹 42"/>
              <p14:cNvContentPartPr/>
              <p14:nvPr/>
            </p14:nvContentPartPr>
            <p14:xfrm>
              <a:off x="3155950" y="2978150"/>
              <a:ext cx="19050" cy="127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5"/>
            </p:blipFill>
            <p:spPr>
              <a:xfrm>
                <a:off x="3155950" y="297815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墨迹 43"/>
              <p14:cNvContentPartPr/>
              <p14:nvPr/>
            </p14:nvContentPartPr>
            <p14:xfrm>
              <a:off x="3200400" y="2990850"/>
              <a:ext cx="6350" cy="190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7"/>
            </p:blipFill>
            <p:spPr>
              <a:xfrm>
                <a:off x="3200400" y="299085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墨迹 44"/>
              <p14:cNvContentPartPr/>
              <p14:nvPr/>
            </p14:nvContentPartPr>
            <p14:xfrm>
              <a:off x="3200400" y="3009900"/>
              <a:ext cx="1905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9"/>
            </p:blipFill>
            <p:spPr>
              <a:xfrm>
                <a:off x="3200400" y="30099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墨迹 45"/>
              <p14:cNvContentPartPr/>
              <p14:nvPr/>
            </p14:nvContentPartPr>
            <p14:xfrm>
              <a:off x="3257550" y="2965450"/>
              <a:ext cx="38100" cy="190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1"/>
            </p:blipFill>
            <p:spPr>
              <a:xfrm>
                <a:off x="3257550" y="29654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墨迹 46"/>
              <p14:cNvContentPartPr/>
              <p14:nvPr/>
            </p14:nvContentPartPr>
            <p14:xfrm>
              <a:off x="2641600" y="177800"/>
              <a:ext cx="5289550" cy="31242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3"/>
            </p:blipFill>
            <p:spPr>
              <a:xfrm>
                <a:off x="2641600" y="177800"/>
                <a:ext cx="5289550" cy="312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墨迹 47"/>
              <p14:cNvContentPartPr/>
              <p14:nvPr/>
            </p14:nvContentPartPr>
            <p14:xfrm>
              <a:off x="6273800" y="76200"/>
              <a:ext cx="2876550" cy="1174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5"/>
            </p:blipFill>
            <p:spPr>
              <a:xfrm>
                <a:off x="6273800" y="76200"/>
                <a:ext cx="2876550" cy="1174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墨迹 48"/>
              <p14:cNvContentPartPr/>
              <p14:nvPr/>
            </p14:nvContentPartPr>
            <p14:xfrm>
              <a:off x="3124200" y="2743200"/>
              <a:ext cx="95250" cy="698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7"/>
            </p:blipFill>
            <p:spPr>
              <a:xfrm>
                <a:off x="3124200" y="2743200"/>
                <a:ext cx="95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墨迹 49"/>
              <p14:cNvContentPartPr/>
              <p14:nvPr/>
            </p14:nvContentPartPr>
            <p14:xfrm>
              <a:off x="3517900" y="2495550"/>
              <a:ext cx="57150" cy="317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9"/>
            </p:blipFill>
            <p:spPr>
              <a:xfrm>
                <a:off x="3517900" y="2495550"/>
                <a:ext cx="57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墨迹 50"/>
              <p14:cNvContentPartPr/>
              <p14:nvPr/>
            </p14:nvContentPartPr>
            <p14:xfrm>
              <a:off x="3181350" y="3403600"/>
              <a:ext cx="31750" cy="190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1"/>
            </p:blipFill>
            <p:spPr>
              <a:xfrm>
                <a:off x="3181350" y="3403600"/>
                <a:ext cx="31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2" name="墨迹 51"/>
              <p14:cNvContentPartPr/>
              <p14:nvPr/>
            </p14:nvContentPartPr>
            <p14:xfrm>
              <a:off x="3213100" y="3352800"/>
              <a:ext cx="63500" cy="508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3"/>
            </p:blipFill>
            <p:spPr>
              <a:xfrm>
                <a:off x="3213100" y="3352800"/>
                <a:ext cx="63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3" name="墨迹 52"/>
              <p14:cNvContentPartPr/>
              <p14:nvPr/>
            </p14:nvContentPartPr>
            <p14:xfrm>
              <a:off x="3149600" y="2768600"/>
              <a:ext cx="107950" cy="762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5"/>
            </p:blipFill>
            <p:spPr>
              <a:xfrm>
                <a:off x="3149600" y="2768600"/>
                <a:ext cx="107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4" name="墨迹 53"/>
              <p14:cNvContentPartPr/>
              <p14:nvPr/>
            </p14:nvContentPartPr>
            <p14:xfrm>
              <a:off x="3676650" y="2317750"/>
              <a:ext cx="120650" cy="381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7"/>
            </p:blipFill>
            <p:spPr>
              <a:xfrm>
                <a:off x="3676650" y="2317750"/>
                <a:ext cx="1206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5" name="墨迹 54"/>
              <p14:cNvContentPartPr/>
              <p14:nvPr/>
            </p14:nvContentPartPr>
            <p14:xfrm>
              <a:off x="4616450" y="1828800"/>
              <a:ext cx="120650" cy="254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9"/>
            </p:blipFill>
            <p:spPr>
              <a:xfrm>
                <a:off x="4616450" y="1828800"/>
                <a:ext cx="120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6" name="墨迹 55"/>
              <p14:cNvContentPartPr/>
              <p14:nvPr/>
            </p14:nvContentPartPr>
            <p14:xfrm>
              <a:off x="6134100" y="1206500"/>
              <a:ext cx="57150" cy="444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1"/>
            </p:blipFill>
            <p:spPr>
              <a:xfrm>
                <a:off x="6134100" y="1206500"/>
                <a:ext cx="571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7" name="墨迹 56"/>
              <p14:cNvContentPartPr/>
              <p14:nvPr/>
            </p14:nvContentPartPr>
            <p14:xfrm>
              <a:off x="3511550" y="2584450"/>
              <a:ext cx="38100" cy="190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3"/>
            </p:blipFill>
            <p:spPr>
              <a:xfrm>
                <a:off x="3511550" y="25844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8" name="墨迹 57"/>
              <p14:cNvContentPartPr/>
              <p14:nvPr/>
            </p14:nvContentPartPr>
            <p14:xfrm>
              <a:off x="3911600" y="2343150"/>
              <a:ext cx="44450" cy="698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5"/>
            </p:blipFill>
            <p:spPr>
              <a:xfrm>
                <a:off x="3911600" y="2343150"/>
                <a:ext cx="444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9" name="墨迹 58"/>
              <p14:cNvContentPartPr/>
              <p14:nvPr/>
            </p14:nvContentPartPr>
            <p14:xfrm>
              <a:off x="4451350" y="1866900"/>
              <a:ext cx="76200" cy="25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7"/>
            </p:blipFill>
            <p:spPr>
              <a:xfrm>
                <a:off x="4451350" y="1866900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0" name="墨迹 59"/>
              <p14:cNvContentPartPr/>
              <p14:nvPr/>
            </p14:nvContentPartPr>
            <p14:xfrm>
              <a:off x="6235700" y="1174750"/>
              <a:ext cx="63500" cy="508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9"/>
            </p:blipFill>
            <p:spPr>
              <a:xfrm>
                <a:off x="6235700" y="1174750"/>
                <a:ext cx="63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1" name="墨迹 60"/>
              <p14:cNvContentPartPr/>
              <p14:nvPr/>
            </p14:nvContentPartPr>
            <p14:xfrm>
              <a:off x="9594850" y="438150"/>
              <a:ext cx="38100" cy="381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1"/>
            </p:blipFill>
            <p:spPr>
              <a:xfrm>
                <a:off x="9594850" y="438150"/>
                <a:ext cx="38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2" name="墨迹 61"/>
              <p14:cNvContentPartPr/>
              <p14:nvPr/>
            </p14:nvContentPartPr>
            <p14:xfrm>
              <a:off x="3956050" y="2857500"/>
              <a:ext cx="19050" cy="127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3"/>
            </p:blipFill>
            <p:spPr>
              <a:xfrm>
                <a:off x="3956050" y="285750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3" name="墨迹 62"/>
              <p14:cNvContentPartPr/>
              <p14:nvPr/>
            </p14:nvContentPartPr>
            <p14:xfrm>
              <a:off x="2038350" y="127000"/>
              <a:ext cx="7131050" cy="28067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5"/>
            </p:blipFill>
            <p:spPr>
              <a:xfrm>
                <a:off x="2038350" y="127000"/>
                <a:ext cx="7131050" cy="280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4" name="墨迹 63"/>
              <p14:cNvContentPartPr/>
              <p14:nvPr/>
            </p14:nvContentPartPr>
            <p14:xfrm>
              <a:off x="3124200" y="2908300"/>
              <a:ext cx="19050" cy="63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7"/>
            </p:blipFill>
            <p:spPr>
              <a:xfrm>
                <a:off x="3124200" y="2908300"/>
                <a:ext cx="19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5" name="墨迹 64"/>
              <p14:cNvContentPartPr/>
              <p14:nvPr/>
            </p14:nvContentPartPr>
            <p14:xfrm>
              <a:off x="3511550" y="2501900"/>
              <a:ext cx="19050" cy="190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9"/>
            </p:blipFill>
            <p:spPr>
              <a:xfrm>
                <a:off x="3511550" y="2501900"/>
                <a:ext cx="19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6" name="墨迹 65"/>
              <p14:cNvContentPartPr/>
              <p14:nvPr/>
            </p14:nvContentPartPr>
            <p14:xfrm>
              <a:off x="4324350" y="1924050"/>
              <a:ext cx="6350" cy="190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77"/>
            </p:blipFill>
            <p:spPr>
              <a:xfrm>
                <a:off x="4324350" y="192405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7" name="墨迹 66"/>
              <p14:cNvContentPartPr/>
              <p14:nvPr/>
            </p14:nvContentPartPr>
            <p14:xfrm>
              <a:off x="6616700" y="1282700"/>
              <a:ext cx="19050" cy="127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13"/>
            </p:blipFill>
            <p:spPr>
              <a:xfrm>
                <a:off x="6616700" y="128270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8" name="墨迹 67"/>
              <p14:cNvContentPartPr/>
              <p14:nvPr/>
            </p14:nvContentPartPr>
            <p14:xfrm>
              <a:off x="9010650" y="704850"/>
              <a:ext cx="12700" cy="36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3"/>
            </p:blipFill>
            <p:spPr>
              <a:xfrm>
                <a:off x="9010650" y="704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9" name="墨迹 68"/>
              <p14:cNvContentPartPr/>
              <p14:nvPr/>
            </p14:nvContentPartPr>
            <p14:xfrm>
              <a:off x="1644650" y="4235450"/>
              <a:ext cx="457200" cy="254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5"/>
            </p:blipFill>
            <p:spPr>
              <a:xfrm>
                <a:off x="1644650" y="4235450"/>
                <a:ext cx="457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0" name="墨迹 69"/>
              <p14:cNvContentPartPr/>
              <p14:nvPr/>
            </p14:nvContentPartPr>
            <p14:xfrm>
              <a:off x="1797050" y="5092700"/>
              <a:ext cx="12700" cy="36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7"/>
            </p:blipFill>
            <p:spPr>
              <a:xfrm>
                <a:off x="1797050" y="5092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1" name="墨迹 70"/>
              <p14:cNvContentPartPr/>
              <p14:nvPr/>
            </p14:nvContentPartPr>
            <p14:xfrm>
              <a:off x="2317750" y="4997450"/>
              <a:ext cx="12700" cy="36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7"/>
            </p:blipFill>
            <p:spPr>
              <a:xfrm>
                <a:off x="2317750" y="4997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2" name="墨迹 71"/>
              <p14:cNvContentPartPr/>
              <p14:nvPr/>
            </p14:nvContentPartPr>
            <p14:xfrm>
              <a:off x="2247900" y="5073650"/>
              <a:ext cx="266700" cy="254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0"/>
            </p:blipFill>
            <p:spPr>
              <a:xfrm>
                <a:off x="2247900" y="5073650"/>
                <a:ext cx="266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3" name="墨迹 72"/>
              <p14:cNvContentPartPr/>
              <p14:nvPr/>
            </p14:nvContentPartPr>
            <p14:xfrm>
              <a:off x="1797050" y="5124450"/>
              <a:ext cx="12700" cy="36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2"/>
            </p:blipFill>
            <p:spPr>
              <a:xfrm>
                <a:off x="1797050" y="5124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4" name="墨迹 73"/>
              <p14:cNvContentPartPr/>
              <p14:nvPr/>
            </p14:nvContentPartPr>
            <p14:xfrm>
              <a:off x="8280400" y="2825750"/>
              <a:ext cx="12700" cy="36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2"/>
            </p:blipFill>
            <p:spPr>
              <a:xfrm>
                <a:off x="8280400" y="2825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5" name="墨迹 74"/>
              <p14:cNvContentPartPr/>
              <p14:nvPr/>
            </p14:nvContentPartPr>
            <p14:xfrm>
              <a:off x="8223250" y="2857500"/>
              <a:ext cx="228600" cy="508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5"/>
            </p:blipFill>
            <p:spPr>
              <a:xfrm>
                <a:off x="8223250" y="2857500"/>
                <a:ext cx="228600" cy="50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 10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4" y="775100"/>
            <a:ext cx="6548582" cy="3406185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1985819" y="4269510"/>
            <a:ext cx="620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如果要修改</a:t>
            </a:r>
            <a:r>
              <a:rPr lang="en-US" altLang="zh-CN" dirty="0"/>
              <a:t>A[5]</a:t>
            </a:r>
            <a:r>
              <a:rPr lang="zh-CN" altLang="en-US" dirty="0"/>
              <a:t>，则需要更新哪些值？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85819" y="48074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C5, C6, C8, C16</a:t>
            </a:r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83787" y="100845"/>
            <a:ext cx="2120868" cy="674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单点修改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787" y="100845"/>
            <a:ext cx="2120868" cy="674255"/>
          </a:xfrm>
        </p:spPr>
        <p:txBody>
          <a:bodyPr/>
          <a:lstStyle/>
          <a:p>
            <a:r>
              <a:rPr lang="zh-CN" altLang="en-US" dirty="0"/>
              <a:t>单点修改</a:t>
            </a:r>
            <a:endParaRPr lang="zh-CN" altLang="en-US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09" y="22815"/>
            <a:ext cx="6548582" cy="3406185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483787" y="3598243"/>
            <a:ext cx="620683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n, 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key) // 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增加</a:t>
            </a:r>
            <a:r>
              <a:rPr lang="en-US" altLang="zh-CN" dirty="0"/>
              <a:t>key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while (x &lt;= n)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C[x] += key;</a:t>
            </a:r>
            <a:endParaRPr lang="en-US" altLang="zh-CN" dirty="0"/>
          </a:p>
          <a:p>
            <a:r>
              <a:rPr lang="en-US" altLang="zh-CN" dirty="0"/>
              <a:t>		x += </a:t>
            </a:r>
            <a:r>
              <a:rPr lang="en-US" altLang="zh-CN" dirty="0" err="1"/>
              <a:t>Lowbit</a:t>
            </a:r>
            <a:r>
              <a:rPr lang="en-US" altLang="zh-CN" dirty="0"/>
              <a:t>(x); // </a:t>
            </a:r>
            <a:r>
              <a:rPr lang="zh-CN" altLang="en-US" dirty="0"/>
              <a:t>向更高一层更新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" name="箭头: 右 2"/>
          <p:cNvSpPr/>
          <p:nvPr/>
        </p:nvSpPr>
        <p:spPr>
          <a:xfrm rot="20406900">
            <a:off x="5886356" y="583883"/>
            <a:ext cx="2852371" cy="6890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 rot="17763291">
            <a:off x="4884112" y="1945969"/>
            <a:ext cx="1168129" cy="6576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rot="19370994" flipV="1">
            <a:off x="4630700" y="2758629"/>
            <a:ext cx="449758" cy="4571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3787" y="6008864"/>
            <a:ext cx="374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单次修改的时间复杂度为</a:t>
            </a:r>
            <a:r>
              <a:rPr lang="en-US" altLang="zh-CN" dirty="0"/>
              <a:t>O(log</a:t>
            </a:r>
            <a:r>
              <a:rPr lang="en-US" altLang="zh-CN" baseline="-25000" dirty="0"/>
              <a:t>2</a:t>
            </a:r>
            <a:r>
              <a:rPr lang="en-US" altLang="zh-CN" dirty="0"/>
              <a:t>(n))</a:t>
            </a:r>
            <a:endParaRPr lang="en-US" altLang="zh-CN" dirty="0"/>
          </a:p>
          <a:p>
            <a:r>
              <a:rPr lang="zh-CN" altLang="en-US" dirty="0"/>
              <a:t>总时间复杂度为</a:t>
            </a:r>
            <a:r>
              <a:rPr lang="en-US" altLang="zh-CN" dirty="0"/>
              <a:t>O(q*log</a:t>
            </a:r>
            <a:r>
              <a:rPr lang="en-US" altLang="zh-CN" baseline="-25000" dirty="0"/>
              <a:t>2</a:t>
            </a:r>
            <a:r>
              <a:rPr lang="en-US" altLang="zh-CN" dirty="0"/>
              <a:t>(n))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3752850" y="3924300"/>
              <a:ext cx="1130300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3752850" y="3924300"/>
                <a:ext cx="1130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895850" y="3924300"/>
              <a:ext cx="38100" cy="31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4895850" y="3924300"/>
                <a:ext cx="381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3168650" y="857250"/>
              <a:ext cx="203200" cy="514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3168650" y="857250"/>
                <a:ext cx="2032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3467100" y="939800"/>
              <a:ext cx="2095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3467100" y="939800"/>
                <a:ext cx="209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3517900" y="1041400"/>
              <a:ext cx="152400" cy="50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3517900" y="1041400"/>
                <a:ext cx="1524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3733800" y="844550"/>
              <a:ext cx="273050" cy="330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3733800" y="844550"/>
                <a:ext cx="2730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4057650" y="965200"/>
              <a:ext cx="311150" cy="44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5"/>
            </p:blipFill>
            <p:spPr>
              <a:xfrm>
                <a:off x="4057650" y="965200"/>
                <a:ext cx="3111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4197350" y="838200"/>
              <a:ext cx="63500" cy="368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4197350" y="838200"/>
                <a:ext cx="635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4425950" y="717550"/>
              <a:ext cx="400050" cy="431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4425950" y="717550"/>
                <a:ext cx="4000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4787900" y="882650"/>
              <a:ext cx="368300" cy="3365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4787900" y="882650"/>
                <a:ext cx="3683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1790700" y="4476750"/>
              <a:ext cx="590550" cy="38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1790700" y="4476750"/>
                <a:ext cx="5905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1485900" y="5257800"/>
              <a:ext cx="1435100" cy="762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1485900" y="5257800"/>
                <a:ext cx="1435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2724150" y="5365750"/>
              <a:ext cx="152400" cy="260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7"/>
            </p:blipFill>
            <p:spPr>
              <a:xfrm>
                <a:off x="2724150" y="5365750"/>
                <a:ext cx="1524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墨迹 19"/>
              <p14:cNvContentPartPr/>
              <p14:nvPr/>
            </p14:nvContentPartPr>
            <p14:xfrm>
              <a:off x="2774950" y="5556250"/>
              <a:ext cx="177800" cy="152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9"/>
            </p:blipFill>
            <p:spPr>
              <a:xfrm>
                <a:off x="2774950" y="5556250"/>
                <a:ext cx="177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墨迹 20"/>
              <p14:cNvContentPartPr/>
              <p14:nvPr/>
            </p14:nvContentPartPr>
            <p14:xfrm>
              <a:off x="2927350" y="5359400"/>
              <a:ext cx="63500" cy="2349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1"/>
            </p:blipFill>
            <p:spPr>
              <a:xfrm>
                <a:off x="2927350" y="5359400"/>
                <a:ext cx="635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墨迹 21"/>
              <p14:cNvContentPartPr/>
              <p14:nvPr/>
            </p14:nvContentPartPr>
            <p14:xfrm>
              <a:off x="2863850" y="5435600"/>
              <a:ext cx="114300" cy="114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3"/>
            </p:blipFill>
            <p:spPr>
              <a:xfrm>
                <a:off x="2863850" y="5435600"/>
                <a:ext cx="1143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墨迹 22"/>
              <p14:cNvContentPartPr/>
              <p14:nvPr/>
            </p14:nvContentPartPr>
            <p14:xfrm>
              <a:off x="3003550" y="5346700"/>
              <a:ext cx="196850" cy="2413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5"/>
            </p:blipFill>
            <p:spPr>
              <a:xfrm>
                <a:off x="3003550" y="5346700"/>
                <a:ext cx="1968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墨迹 23"/>
              <p14:cNvContentPartPr/>
              <p14:nvPr/>
            </p14:nvContentPartPr>
            <p14:xfrm>
              <a:off x="3098800" y="5384800"/>
              <a:ext cx="88900" cy="69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7"/>
            </p:blipFill>
            <p:spPr>
              <a:xfrm>
                <a:off x="3098800" y="5384800"/>
                <a:ext cx="889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墨迹 24"/>
              <p14:cNvContentPartPr/>
              <p14:nvPr/>
            </p14:nvContentPartPr>
            <p14:xfrm>
              <a:off x="3143250" y="5219700"/>
              <a:ext cx="165100" cy="2413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9"/>
            </p:blipFill>
            <p:spPr>
              <a:xfrm>
                <a:off x="3143250" y="5219700"/>
                <a:ext cx="1651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墨迹 25"/>
              <p14:cNvContentPartPr/>
              <p14:nvPr/>
            </p14:nvContentPartPr>
            <p14:xfrm>
              <a:off x="3225800" y="5334000"/>
              <a:ext cx="120650" cy="254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1"/>
            </p:blipFill>
            <p:spPr>
              <a:xfrm>
                <a:off x="3225800" y="5334000"/>
                <a:ext cx="120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墨迹 26"/>
              <p14:cNvContentPartPr/>
              <p14:nvPr/>
            </p14:nvContentPartPr>
            <p14:xfrm>
              <a:off x="3175000" y="5378450"/>
              <a:ext cx="190500" cy="2349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3"/>
            </p:blipFill>
            <p:spPr>
              <a:xfrm>
                <a:off x="3175000" y="5378450"/>
                <a:ext cx="1905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墨迹 27"/>
              <p14:cNvContentPartPr/>
              <p14:nvPr/>
            </p14:nvContentPartPr>
            <p14:xfrm>
              <a:off x="3219450" y="5435600"/>
              <a:ext cx="254000" cy="1397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5"/>
            </p:blipFill>
            <p:spPr>
              <a:xfrm>
                <a:off x="3219450" y="5435600"/>
                <a:ext cx="2540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墨迹 28"/>
              <p14:cNvContentPartPr/>
              <p14:nvPr/>
            </p14:nvContentPartPr>
            <p14:xfrm>
              <a:off x="3397250" y="5238750"/>
              <a:ext cx="120650" cy="1270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7"/>
            </p:blipFill>
            <p:spPr>
              <a:xfrm>
                <a:off x="3397250" y="5238750"/>
                <a:ext cx="1206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墨迹 29"/>
              <p14:cNvContentPartPr/>
              <p14:nvPr/>
            </p14:nvContentPartPr>
            <p14:xfrm>
              <a:off x="3416300" y="5372100"/>
              <a:ext cx="88900" cy="1016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9"/>
            </p:blipFill>
            <p:spPr>
              <a:xfrm>
                <a:off x="3416300" y="5372100"/>
                <a:ext cx="889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墨迹 30"/>
              <p14:cNvContentPartPr/>
              <p14:nvPr/>
            </p14:nvContentPartPr>
            <p14:xfrm>
              <a:off x="3384550" y="5340350"/>
              <a:ext cx="190500" cy="1524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1"/>
            </p:blipFill>
            <p:spPr>
              <a:xfrm>
                <a:off x="3384550" y="5340350"/>
                <a:ext cx="1905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墨迹 31"/>
              <p14:cNvContentPartPr/>
              <p14:nvPr/>
            </p14:nvContentPartPr>
            <p14:xfrm>
              <a:off x="3473450" y="5461000"/>
              <a:ext cx="120650" cy="762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3"/>
            </p:blipFill>
            <p:spPr>
              <a:xfrm>
                <a:off x="3473450" y="5461000"/>
                <a:ext cx="1206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墨迹 32"/>
              <p14:cNvContentPartPr/>
              <p14:nvPr/>
            </p14:nvContentPartPr>
            <p14:xfrm>
              <a:off x="3505200" y="5448300"/>
              <a:ext cx="152400" cy="2476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5"/>
            </p:blipFill>
            <p:spPr>
              <a:xfrm>
                <a:off x="3505200" y="5448300"/>
                <a:ext cx="1524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墨迹 33"/>
              <p14:cNvContentPartPr/>
              <p14:nvPr/>
            </p14:nvContentPartPr>
            <p14:xfrm>
              <a:off x="1581150" y="5054600"/>
              <a:ext cx="1123950" cy="444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7"/>
            </p:blipFill>
            <p:spPr>
              <a:xfrm>
                <a:off x="1581150" y="5054600"/>
                <a:ext cx="1123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墨迹 34"/>
              <p14:cNvContentPartPr/>
              <p14:nvPr/>
            </p14:nvContentPartPr>
            <p14:xfrm>
              <a:off x="4413250" y="2616200"/>
              <a:ext cx="317500" cy="3746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9"/>
            </p:blipFill>
            <p:spPr>
              <a:xfrm>
                <a:off x="4413250" y="2616200"/>
                <a:ext cx="317500" cy="3746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881575"/>
          </a:xfrm>
        </p:spPr>
        <p:txBody>
          <a:bodyPr/>
          <a:lstStyle/>
          <a:p>
            <a:r>
              <a:rPr lang="zh-CN" altLang="en-US" dirty="0"/>
              <a:t>区间修改，单点查询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334" y="1038120"/>
            <a:ext cx="88464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问题描述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个气球排成一排，从左到右依次编号为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1,2,3....N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。每次给定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b(a&lt;=b)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便为骑上他的“小飞鸽”牌电动车从气球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开始到气球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依次给每个气球涂一次颜色。但是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次以后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已经忘记了第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个气球已经涂过几次颜色了，你能帮他算出每个气球被涂过几次颜色吗？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输入格式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   每个测试实例第一行为一个整数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N(N&lt;=100000)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。接下来的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行，每行包括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b(1&lt;=a&lt;=b&lt;=N)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N=0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，输入结束。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输出格式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   每个测试实例输出一行，包括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个整数，第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个数代表第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个气球总共被涂色的次数。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43329" y="3854275"/>
            <a:ext cx="1664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样例输出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1 1 1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3 2 1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334" y="3854275"/>
            <a:ext cx="1901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样例输入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3 3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2908300" y="1200150"/>
              <a:ext cx="19050" cy="25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2908300" y="1200150"/>
                <a:ext cx="19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536950" y="5175250"/>
              <a:ext cx="2984500" cy="349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3536950" y="5175250"/>
                <a:ext cx="29845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6426200" y="5194300"/>
              <a:ext cx="31750" cy="349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6426200" y="5194300"/>
                <a:ext cx="317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2438400" y="4591050"/>
              <a:ext cx="25400" cy="3683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2438400" y="4591050"/>
                <a:ext cx="254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2527300" y="4864100"/>
              <a:ext cx="57150" cy="825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2527300" y="4864100"/>
                <a:ext cx="57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2851150" y="4546600"/>
              <a:ext cx="133350" cy="419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2851150" y="4546600"/>
                <a:ext cx="1333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3035300" y="4794250"/>
              <a:ext cx="31750" cy="139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3035300" y="4794250"/>
                <a:ext cx="31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3194050" y="4635500"/>
              <a:ext cx="254000" cy="273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3194050" y="4635500"/>
                <a:ext cx="2540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3473450" y="4800600"/>
              <a:ext cx="57150" cy="1016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3473450" y="4800600"/>
                <a:ext cx="571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3663950" y="4699000"/>
              <a:ext cx="234950" cy="50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3663950" y="4699000"/>
                <a:ext cx="2349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3790950" y="4603750"/>
              <a:ext cx="31750" cy="3175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3790950" y="4603750"/>
                <a:ext cx="317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3911600" y="4667250"/>
              <a:ext cx="222250" cy="2349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3911600" y="4667250"/>
                <a:ext cx="2222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3892550" y="4629150"/>
              <a:ext cx="190500" cy="273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3892550" y="4629150"/>
                <a:ext cx="1905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2444750" y="5918200"/>
              <a:ext cx="266700" cy="311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2444750" y="5918200"/>
                <a:ext cx="2667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2787650" y="6127750"/>
              <a:ext cx="25400" cy="825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2787650" y="6127750"/>
                <a:ext cx="254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2990850" y="5854700"/>
              <a:ext cx="342900" cy="4254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2990850" y="5854700"/>
                <a:ext cx="3429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3282950" y="6070600"/>
              <a:ext cx="241300" cy="2286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3282950" y="6070600"/>
                <a:ext cx="2413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3282950" y="5975350"/>
              <a:ext cx="165100" cy="393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3282950" y="5975350"/>
                <a:ext cx="1651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7829550" y="2933700"/>
              <a:ext cx="127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7829550" y="29337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881575"/>
          </a:xfrm>
        </p:spPr>
        <p:txBody>
          <a:bodyPr/>
          <a:lstStyle/>
          <a:p>
            <a:r>
              <a:rPr lang="zh-CN" altLang="en-US" dirty="0"/>
              <a:t>区间修改，单点查询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46146" y="1246191"/>
            <a:ext cx="3191281" cy="461665"/>
          </a:xfrm>
        </p:spPr>
        <p:txBody>
          <a:bodyPr wrap="square">
            <a:spAutoFit/>
          </a:bodyPr>
          <a:lstStyle/>
          <a:p>
            <a:r>
              <a:rPr lang="zh-CN" altLang="en-US" sz="2400" dirty="0"/>
              <a:t>区间修改的特点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171464" y="1292357"/>
            <a:ext cx="3214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区间中的每个值变化量都一样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846145" y="1884735"/>
            <a:ext cx="5447195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修改区间</a:t>
            </a:r>
            <a:r>
              <a:rPr lang="en-US" altLang="zh-CN" sz="2400" dirty="0"/>
              <a:t>[l, r]</a:t>
            </a:r>
            <a:r>
              <a:rPr lang="zh-CN" altLang="en-US" sz="2400" dirty="0"/>
              <a:t>的值，不变的是什么？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09276" y="2443376"/>
            <a:ext cx="4403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区间中的相邻两个元素的差值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另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 = A[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 – A[i-1]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，特别的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B[1] = A[1]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数组表示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的前缀和。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846143" y="3266586"/>
            <a:ext cx="6066719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修改区间</a:t>
            </a:r>
            <a:r>
              <a:rPr lang="en-US" altLang="zh-CN" sz="2400" dirty="0"/>
              <a:t>[l, r]</a:t>
            </a:r>
            <a:r>
              <a:rPr lang="zh-CN" altLang="en-US" sz="2400" dirty="0"/>
              <a:t>的值后，变化的还有什么？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209272" y="3886294"/>
            <a:ext cx="3582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B[l]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B[r+1]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846142" y="4434687"/>
            <a:ext cx="6066719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修改区间</a:t>
            </a:r>
            <a:r>
              <a:rPr lang="en-US" altLang="zh-CN" sz="2400" dirty="0"/>
              <a:t>[l, r]</a:t>
            </a:r>
            <a:r>
              <a:rPr lang="zh-CN" altLang="en-US" sz="2400" dirty="0"/>
              <a:t>的值，可以转化成什么？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209271" y="5058966"/>
            <a:ext cx="3582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B[l] += key;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B[r+1] -= key;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846143" y="5838185"/>
            <a:ext cx="2881795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单点查询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?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80758" y="5884351"/>
            <a:ext cx="323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 = B[1] + B[2] + … + 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708902"/>
          </a:xfrm>
        </p:spPr>
        <p:txBody>
          <a:bodyPr/>
          <a:lstStyle/>
          <a:p>
            <a:r>
              <a:rPr lang="zh-CN" altLang="en-US" dirty="0"/>
              <a:t>区间修改，单点查询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334" y="1038120"/>
            <a:ext cx="88464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问题描述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  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个气球排成一排，从左到右依次编号为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1,2,3....N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。每次给定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b(a&lt;=b)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便为骑上他的“小飞鸽”牌电动车从气球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开始到气球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依次给每个气球涂一次颜色。但是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次以后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已经忘记了第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个气球已经涂过几次颜色了，你能帮他算出每个气球被涂过几次颜色吗？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输入格式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   每个测试实例第一行为一个整数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N(N&lt;=100000)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。接下来的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行，每行包括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b(1&lt;=a&lt;=b&lt;=N)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N=0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，输入结束。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输出格式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   每个测试实例输出一行，包括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个整数，第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个数代表第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个气球总共被涂色的次数。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43329" y="3854275"/>
            <a:ext cx="1664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样例输出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1 1 1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3 2 1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334" y="3854275"/>
            <a:ext cx="1901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样例输入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3 3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7129" y="1577927"/>
            <a:ext cx="4347882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memset(c, 0, sizeof(c));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scanf("%d", &amp;n);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int l, r;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for (int i = 0; i &lt; n; ++i)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scanf("%d%d", &amp;l, &amp;r);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Add(l, 1);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Add(r+1, -1);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for (int i = 1; i &lt;= n; ++i)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printf("%d ", GetSum(i));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288" y="1116262"/>
            <a:ext cx="3191281" cy="461665"/>
          </a:xfrm>
        </p:spPr>
        <p:txBody>
          <a:bodyPr wrap="square">
            <a:spAutoFit/>
          </a:bodyPr>
          <a:lstStyle/>
          <a:p>
            <a:r>
              <a:rPr lang="zh-CN" altLang="en-US" sz="2400" dirty="0"/>
              <a:t>主要代码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708902"/>
          </a:xfrm>
        </p:spPr>
        <p:txBody>
          <a:bodyPr/>
          <a:lstStyle/>
          <a:p>
            <a:r>
              <a:rPr lang="zh-CN" altLang="en-US" dirty="0"/>
              <a:t>区间修改，单点查询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708902"/>
          </a:xfrm>
        </p:spPr>
        <p:txBody>
          <a:bodyPr/>
          <a:lstStyle/>
          <a:p>
            <a:r>
              <a:rPr lang="zh-CN" altLang="en-US" dirty="0"/>
              <a:t>区间修改，区间查询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334" y="896472"/>
            <a:ext cx="88464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问题描述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给你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A[1], A[2], ... , A[N]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。你需要处理两类问题：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 a b 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”表示给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A[a], A[a+1], ... , A[b]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之间的每个数都加上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c(-10000≤c≤10000)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 a 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”求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A[a], A[a+1], ... , A[b]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之间数字的总和；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输入格式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输入的第一行包含两个整数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Q(1≤N,Q≤100000)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第二行包含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Ai(-10^9≤Ai≤10^9)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接下来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行，表示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个问题，形式如题；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输出格式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输出要求计算出的区间总和，每行一个。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43329" y="3661620"/>
            <a:ext cx="16646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样例输出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334" y="3661620"/>
            <a:ext cx="1901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样例输入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10 5 1 2 3 4 5 6 7 8 9 10</a:t>
            </a:r>
            <a:endParaRPr lang="fr-F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 4 4</a:t>
            </a:r>
            <a:endParaRPr lang="fr-F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 1 10</a:t>
            </a:r>
            <a:endParaRPr lang="fr-F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 2 4</a:t>
            </a:r>
            <a:endParaRPr lang="fr-F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 3 6 3</a:t>
            </a:r>
            <a:endParaRPr lang="fr-F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 2 4</a:t>
            </a:r>
            <a:endParaRPr lang="fr-F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881575"/>
          </a:xfrm>
        </p:spPr>
        <p:txBody>
          <a:bodyPr/>
          <a:lstStyle/>
          <a:p>
            <a:r>
              <a:rPr lang="zh-CN" altLang="en-US" dirty="0"/>
              <a:t>区间修改，区间查询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46146" y="1246191"/>
            <a:ext cx="5984960" cy="461665"/>
          </a:xfrm>
        </p:spPr>
        <p:txBody>
          <a:bodyPr wrap="square">
            <a:spAutoFit/>
          </a:bodyPr>
          <a:lstStyle/>
          <a:p>
            <a:r>
              <a:rPr lang="zh-CN" altLang="en-US" sz="2400" dirty="0"/>
              <a:t>区间修改没问题了，区间查询怎么解决？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209271" y="1754022"/>
            <a:ext cx="85966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区间查询即区间内单点查询结果的和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仍然沿用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数组，考虑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[1,x]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区间和的计算。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b[1]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被累加了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b[2]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被累加了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x-1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b[x]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被累加了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次。因此得到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∑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]=∑{b[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]*(x-i+1)}=∑{b[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]*(x+1) - 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}=(x+1)*∑b[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]-∑(b[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所以我们再用树状数组维护一个数组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b2[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]=b[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]*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，即可完成任务。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用树状数组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维护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的前缀和，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维护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b2[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的前缀和。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611"/>
          </a:xfrm>
        </p:spPr>
        <p:txBody>
          <a:bodyPr/>
          <a:lstStyle/>
          <a:p>
            <a:r>
              <a:rPr lang="zh-CN" altLang="en-US" dirty="0"/>
              <a:t>我们的目标是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26016"/>
            <a:ext cx="8930900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树状数组的存储结构</a:t>
            </a:r>
            <a:endParaRPr lang="en-US" altLang="zh-CN" sz="2800" dirty="0"/>
          </a:p>
          <a:p>
            <a:r>
              <a:rPr lang="zh-CN" altLang="en-US" sz="2800" dirty="0"/>
              <a:t>树状数组的计算方法</a:t>
            </a:r>
            <a:endParaRPr lang="en-US" altLang="zh-CN" sz="2800" dirty="0"/>
          </a:p>
          <a:p>
            <a:r>
              <a:rPr lang="zh-CN" altLang="en-US" sz="2800" dirty="0"/>
              <a:t>树状数组支持的操作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单点修改，区间查询（当区间宽度为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时即单点查询）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这是树状数组支持的操作，下面的两种是其变形，但</a:t>
            </a:r>
            <a:r>
              <a:rPr lang="zh-CN" altLang="en-US" sz="3000" dirty="0">
                <a:solidFill>
                  <a:srgbClr val="FF0000"/>
                </a:solidFill>
              </a:rPr>
              <a:t>本质还是单点修改，区间查询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区间修改，单点查询</a:t>
            </a:r>
            <a:endParaRPr lang="en-US" altLang="zh-CN" sz="2400" dirty="0"/>
          </a:p>
          <a:p>
            <a:pPr lvl="1"/>
            <a:r>
              <a:rPr lang="zh-CN" altLang="en-US" sz="2400" dirty="0"/>
              <a:t>区间修改，区间查询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895850" y="800100"/>
              <a:ext cx="38100" cy="114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895850" y="800100"/>
                <a:ext cx="381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800600" y="793750"/>
              <a:ext cx="349250" cy="1968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800600" y="793750"/>
                <a:ext cx="3492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800600" y="1098550"/>
              <a:ext cx="31750" cy="190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800600" y="1098550"/>
                <a:ext cx="31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819650" y="1035050"/>
              <a:ext cx="190500" cy="254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819650" y="1035050"/>
                <a:ext cx="1905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864100" y="1085850"/>
              <a:ext cx="8255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864100" y="1085850"/>
                <a:ext cx="825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857750" y="1047750"/>
              <a:ext cx="209550" cy="1714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857750" y="1047750"/>
                <a:ext cx="2095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073650" y="939800"/>
              <a:ext cx="107950" cy="3429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073650" y="939800"/>
                <a:ext cx="1079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226050" y="831850"/>
              <a:ext cx="177800" cy="419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226050" y="831850"/>
                <a:ext cx="1778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397500" y="800100"/>
              <a:ext cx="107950" cy="222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397500" y="800100"/>
                <a:ext cx="1079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429250" y="869950"/>
              <a:ext cx="88900" cy="107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429250" y="869950"/>
                <a:ext cx="889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530850" y="781050"/>
              <a:ext cx="165100" cy="247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530850" y="781050"/>
                <a:ext cx="1651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556250" y="863600"/>
              <a:ext cx="127000" cy="101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556250" y="863600"/>
                <a:ext cx="1270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461000" y="1060450"/>
              <a:ext cx="165100" cy="2159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461000" y="1060450"/>
                <a:ext cx="1651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473700" y="1123950"/>
              <a:ext cx="120650" cy="1079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473700" y="1123950"/>
                <a:ext cx="1206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5638800" y="1016000"/>
              <a:ext cx="120650" cy="190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5638800" y="1016000"/>
                <a:ext cx="1206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5657850" y="1104900"/>
              <a:ext cx="165100" cy="1206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5657850" y="1104900"/>
                <a:ext cx="165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848350" y="774700"/>
              <a:ext cx="247650" cy="3048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848350" y="774700"/>
                <a:ext cx="2476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5854700" y="914400"/>
              <a:ext cx="203200" cy="317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5854700" y="914400"/>
                <a:ext cx="2032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6026150" y="1060450"/>
              <a:ext cx="101600" cy="698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6026150" y="1060450"/>
                <a:ext cx="1016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6146800" y="958850"/>
              <a:ext cx="19050" cy="1333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6146800" y="958850"/>
                <a:ext cx="19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6203950" y="889000"/>
              <a:ext cx="120650" cy="196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6203950" y="889000"/>
                <a:ext cx="1206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597650" y="927100"/>
              <a:ext cx="76200" cy="44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597650" y="927100"/>
                <a:ext cx="76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604000" y="1073150"/>
              <a:ext cx="76200" cy="31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604000" y="1073150"/>
                <a:ext cx="762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6934200" y="812800"/>
              <a:ext cx="190500" cy="2794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6934200" y="812800"/>
                <a:ext cx="1905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7029450" y="1003300"/>
              <a:ext cx="120650" cy="2095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7029450" y="1003300"/>
                <a:ext cx="1206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7169150" y="965200"/>
              <a:ext cx="63500" cy="508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7169150" y="965200"/>
                <a:ext cx="63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7219950" y="723900"/>
              <a:ext cx="273050" cy="387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7219950" y="723900"/>
                <a:ext cx="2730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7239000" y="984250"/>
              <a:ext cx="323850" cy="1079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7239000" y="984250"/>
                <a:ext cx="3238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7569200" y="819150"/>
              <a:ext cx="139700" cy="444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7569200" y="819150"/>
                <a:ext cx="1397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7550150" y="768350"/>
              <a:ext cx="203200" cy="3175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7550150" y="768350"/>
                <a:ext cx="2032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7740650" y="673100"/>
              <a:ext cx="158750" cy="2095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7740650" y="673100"/>
                <a:ext cx="1587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7734300" y="914400"/>
              <a:ext cx="196850" cy="825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7734300" y="914400"/>
                <a:ext cx="1968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7740650" y="901700"/>
              <a:ext cx="165100" cy="2349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7740650" y="901700"/>
                <a:ext cx="1651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8007350" y="704850"/>
              <a:ext cx="146050" cy="3619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8007350" y="704850"/>
                <a:ext cx="1460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8178800" y="819150"/>
              <a:ext cx="31750" cy="1143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8178800" y="819150"/>
                <a:ext cx="317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8166100" y="615950"/>
              <a:ext cx="266700" cy="2921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8166100" y="615950"/>
                <a:ext cx="2667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8204200" y="774700"/>
              <a:ext cx="234950" cy="762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8204200" y="774700"/>
                <a:ext cx="234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8312150" y="844550"/>
              <a:ext cx="88900" cy="2857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8312150" y="844550"/>
                <a:ext cx="889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8521700" y="685800"/>
              <a:ext cx="349250" cy="4127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8521700" y="685800"/>
                <a:ext cx="3492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8629650" y="831850"/>
              <a:ext cx="292100" cy="1778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8629650" y="831850"/>
                <a:ext cx="2921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8997950" y="971550"/>
              <a:ext cx="6350" cy="190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8997950" y="97155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5575300" y="1206500"/>
              <a:ext cx="76200" cy="825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5575300" y="1206500"/>
                <a:ext cx="762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5283200" y="1638300"/>
              <a:ext cx="190500" cy="444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5283200" y="1638300"/>
                <a:ext cx="190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5251450" y="1790700"/>
              <a:ext cx="127000" cy="1778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5251450" y="1790700"/>
                <a:ext cx="1270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5353050" y="1714500"/>
              <a:ext cx="107950" cy="3746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5353050" y="1714500"/>
                <a:ext cx="1079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5467350" y="1765300"/>
              <a:ext cx="158750" cy="2095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5467350" y="1765300"/>
                <a:ext cx="1587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5657850" y="1676400"/>
              <a:ext cx="31750" cy="381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5657850" y="1676400"/>
                <a:ext cx="31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5689600" y="1701800"/>
              <a:ext cx="114300" cy="1778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5689600" y="1701800"/>
                <a:ext cx="1143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5740400" y="1835150"/>
              <a:ext cx="165100" cy="762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5740400" y="1835150"/>
                <a:ext cx="165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墨迹 52"/>
              <p14:cNvContentPartPr/>
              <p14:nvPr/>
            </p14:nvContentPartPr>
            <p14:xfrm>
              <a:off x="5943600" y="1593850"/>
              <a:ext cx="241300" cy="3365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5943600" y="1593850"/>
                <a:ext cx="2413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墨迹 53"/>
              <p14:cNvContentPartPr/>
              <p14:nvPr/>
            </p14:nvContentPartPr>
            <p14:xfrm>
              <a:off x="6280150" y="1536700"/>
              <a:ext cx="146050" cy="3492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2"/>
            </p:blipFill>
            <p:spPr>
              <a:xfrm>
                <a:off x="6280150" y="1536700"/>
                <a:ext cx="1460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墨迹 54"/>
              <p14:cNvContentPartPr/>
              <p14:nvPr/>
            </p14:nvContentPartPr>
            <p14:xfrm>
              <a:off x="6483350" y="1593850"/>
              <a:ext cx="19050" cy="2222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4"/>
            </p:blipFill>
            <p:spPr>
              <a:xfrm>
                <a:off x="6483350" y="1593850"/>
                <a:ext cx="190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墨迹 55"/>
              <p14:cNvContentPartPr/>
              <p14:nvPr/>
            </p14:nvContentPartPr>
            <p14:xfrm>
              <a:off x="6673850" y="1524000"/>
              <a:ext cx="63500" cy="3365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6"/>
            </p:blipFill>
            <p:spPr>
              <a:xfrm>
                <a:off x="6673850" y="1524000"/>
                <a:ext cx="635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墨迹 56"/>
              <p14:cNvContentPartPr/>
              <p14:nvPr/>
            </p14:nvContentPartPr>
            <p14:xfrm>
              <a:off x="6877050" y="1377950"/>
              <a:ext cx="285750" cy="2921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8"/>
            </p:blipFill>
            <p:spPr>
              <a:xfrm>
                <a:off x="6877050" y="1377950"/>
                <a:ext cx="2857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墨迹 57"/>
              <p14:cNvContentPartPr/>
              <p14:nvPr/>
            </p14:nvContentPartPr>
            <p14:xfrm>
              <a:off x="7029450" y="1562100"/>
              <a:ext cx="127000" cy="317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7029450" y="1562100"/>
                <a:ext cx="127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墨迹 58"/>
              <p14:cNvContentPartPr/>
              <p14:nvPr/>
            </p14:nvContentPartPr>
            <p14:xfrm>
              <a:off x="6978650" y="1625600"/>
              <a:ext cx="44450" cy="2032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2"/>
            </p:blipFill>
            <p:spPr>
              <a:xfrm>
                <a:off x="6978650" y="1625600"/>
                <a:ext cx="44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墨迹 59"/>
              <p14:cNvContentPartPr/>
              <p14:nvPr/>
            </p14:nvContentPartPr>
            <p14:xfrm>
              <a:off x="7042150" y="1600200"/>
              <a:ext cx="209550" cy="1968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4"/>
            </p:blipFill>
            <p:spPr>
              <a:xfrm>
                <a:off x="7042150" y="1600200"/>
                <a:ext cx="2095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墨迹 60"/>
              <p14:cNvContentPartPr/>
              <p14:nvPr/>
            </p14:nvContentPartPr>
            <p14:xfrm>
              <a:off x="7067550" y="1676400"/>
              <a:ext cx="184150" cy="2413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6"/>
            </p:blipFill>
            <p:spPr>
              <a:xfrm>
                <a:off x="7067550" y="1676400"/>
                <a:ext cx="1841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墨迹 61"/>
              <p14:cNvContentPartPr/>
              <p14:nvPr/>
            </p14:nvContentPartPr>
            <p14:xfrm>
              <a:off x="7334250" y="1416050"/>
              <a:ext cx="209550" cy="3746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8"/>
            </p:blipFill>
            <p:spPr>
              <a:xfrm>
                <a:off x="7334250" y="1416050"/>
                <a:ext cx="2095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墨迹 62"/>
              <p14:cNvContentPartPr/>
              <p14:nvPr/>
            </p14:nvContentPartPr>
            <p14:xfrm>
              <a:off x="7524750" y="1397000"/>
              <a:ext cx="234950" cy="4572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0"/>
            </p:blipFill>
            <p:spPr>
              <a:xfrm>
                <a:off x="7524750" y="1397000"/>
                <a:ext cx="2349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墨迹 63"/>
              <p14:cNvContentPartPr/>
              <p14:nvPr/>
            </p14:nvContentPartPr>
            <p14:xfrm>
              <a:off x="7499350" y="1543050"/>
              <a:ext cx="133350" cy="1778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2"/>
            </p:blipFill>
            <p:spPr>
              <a:xfrm>
                <a:off x="7499350" y="1543050"/>
                <a:ext cx="133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墨迹 64"/>
              <p14:cNvContentPartPr/>
              <p14:nvPr/>
            </p14:nvContentPartPr>
            <p14:xfrm>
              <a:off x="7543800" y="1587500"/>
              <a:ext cx="76200" cy="127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4"/>
            </p:blipFill>
            <p:spPr>
              <a:xfrm>
                <a:off x="7543800" y="1587500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墨迹 65"/>
              <p14:cNvContentPartPr/>
              <p14:nvPr/>
            </p14:nvContentPartPr>
            <p14:xfrm>
              <a:off x="7772400" y="1466850"/>
              <a:ext cx="114300" cy="254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6"/>
            </p:blipFill>
            <p:spPr>
              <a:xfrm>
                <a:off x="7772400" y="1466850"/>
                <a:ext cx="114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墨迹 66"/>
              <p14:cNvContentPartPr/>
              <p14:nvPr/>
            </p14:nvContentPartPr>
            <p14:xfrm>
              <a:off x="7854950" y="1473200"/>
              <a:ext cx="260350" cy="254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8"/>
            </p:blipFill>
            <p:spPr>
              <a:xfrm>
                <a:off x="7854950" y="1473200"/>
                <a:ext cx="260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墨迹 67"/>
              <p14:cNvContentPartPr/>
              <p14:nvPr/>
            </p14:nvContentPartPr>
            <p14:xfrm>
              <a:off x="8083550" y="1416050"/>
              <a:ext cx="222250" cy="3492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0"/>
            </p:blipFill>
            <p:spPr>
              <a:xfrm>
                <a:off x="8083550" y="1416050"/>
                <a:ext cx="2222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墨迹 68"/>
              <p14:cNvContentPartPr/>
              <p14:nvPr/>
            </p14:nvContentPartPr>
            <p14:xfrm>
              <a:off x="8051800" y="1339850"/>
              <a:ext cx="177800" cy="4889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2"/>
            </p:blipFill>
            <p:spPr>
              <a:xfrm>
                <a:off x="8051800" y="1339850"/>
                <a:ext cx="1778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墨迹 69"/>
              <p14:cNvContentPartPr/>
              <p14:nvPr/>
            </p14:nvContentPartPr>
            <p14:xfrm>
              <a:off x="8121650" y="1435100"/>
              <a:ext cx="247650" cy="2984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4"/>
            </p:blipFill>
            <p:spPr>
              <a:xfrm>
                <a:off x="8121650" y="1435100"/>
                <a:ext cx="2476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墨迹 70"/>
              <p14:cNvContentPartPr/>
              <p14:nvPr/>
            </p14:nvContentPartPr>
            <p14:xfrm>
              <a:off x="8248650" y="1403350"/>
              <a:ext cx="298450" cy="3683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6"/>
            </p:blipFill>
            <p:spPr>
              <a:xfrm>
                <a:off x="8248650" y="1403350"/>
                <a:ext cx="2984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墨迹 71"/>
              <p14:cNvContentPartPr/>
              <p14:nvPr/>
            </p14:nvContentPartPr>
            <p14:xfrm>
              <a:off x="8312150" y="1600200"/>
              <a:ext cx="292100" cy="1524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8"/>
            </p:blipFill>
            <p:spPr>
              <a:xfrm>
                <a:off x="8312150" y="1600200"/>
                <a:ext cx="2921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墨迹 72"/>
              <p14:cNvContentPartPr/>
              <p14:nvPr/>
            </p14:nvContentPartPr>
            <p14:xfrm>
              <a:off x="8667750" y="1339850"/>
              <a:ext cx="152400" cy="317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0"/>
            </p:blipFill>
            <p:spPr>
              <a:xfrm>
                <a:off x="8667750" y="1339850"/>
                <a:ext cx="152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墨迹 73"/>
              <p14:cNvContentPartPr/>
              <p14:nvPr/>
            </p14:nvContentPartPr>
            <p14:xfrm>
              <a:off x="8667750" y="1352550"/>
              <a:ext cx="190500" cy="3746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2"/>
            </p:blipFill>
            <p:spPr>
              <a:xfrm>
                <a:off x="8667750" y="1352550"/>
                <a:ext cx="1905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墨迹 74"/>
              <p14:cNvContentPartPr/>
              <p14:nvPr/>
            </p14:nvContentPartPr>
            <p14:xfrm>
              <a:off x="8674100" y="1416050"/>
              <a:ext cx="273050" cy="1968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4"/>
            </p:blipFill>
            <p:spPr>
              <a:xfrm>
                <a:off x="8674100" y="1416050"/>
                <a:ext cx="273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墨迹 75"/>
              <p14:cNvContentPartPr/>
              <p14:nvPr/>
            </p14:nvContentPartPr>
            <p14:xfrm>
              <a:off x="8712200" y="1479550"/>
              <a:ext cx="171450" cy="825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6"/>
            </p:blipFill>
            <p:spPr>
              <a:xfrm>
                <a:off x="8712200" y="1479550"/>
                <a:ext cx="1714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墨迹 76"/>
              <p14:cNvContentPartPr/>
              <p14:nvPr/>
            </p14:nvContentPartPr>
            <p14:xfrm>
              <a:off x="8997950" y="1454150"/>
              <a:ext cx="31750" cy="1333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8"/>
            </p:blipFill>
            <p:spPr>
              <a:xfrm>
                <a:off x="8997950" y="1454150"/>
                <a:ext cx="31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墨迹 77"/>
              <p14:cNvContentPartPr/>
              <p14:nvPr/>
            </p14:nvContentPartPr>
            <p14:xfrm>
              <a:off x="8991600" y="1612900"/>
              <a:ext cx="31750" cy="1143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0"/>
            </p:blipFill>
            <p:spPr>
              <a:xfrm>
                <a:off x="8991600" y="1612900"/>
                <a:ext cx="317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墨迹 78"/>
              <p14:cNvContentPartPr/>
              <p14:nvPr/>
            </p14:nvContentPartPr>
            <p14:xfrm>
              <a:off x="9086850" y="1314450"/>
              <a:ext cx="260350" cy="4000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2"/>
            </p:blipFill>
            <p:spPr>
              <a:xfrm>
                <a:off x="9086850" y="1314450"/>
                <a:ext cx="2603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墨迹 79"/>
              <p14:cNvContentPartPr/>
              <p14:nvPr/>
            </p14:nvContentPartPr>
            <p14:xfrm>
              <a:off x="9093200" y="1504950"/>
              <a:ext cx="19050" cy="1143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4"/>
            </p:blipFill>
            <p:spPr>
              <a:xfrm>
                <a:off x="9093200" y="1504950"/>
                <a:ext cx="19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墨迹 80"/>
              <p14:cNvContentPartPr/>
              <p14:nvPr/>
            </p14:nvContentPartPr>
            <p14:xfrm>
              <a:off x="9099550" y="1441450"/>
              <a:ext cx="152400" cy="1778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6"/>
            </p:blipFill>
            <p:spPr>
              <a:xfrm>
                <a:off x="9099550" y="1441450"/>
                <a:ext cx="1524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墨迹 81"/>
              <p14:cNvContentPartPr/>
              <p14:nvPr/>
            </p14:nvContentPartPr>
            <p14:xfrm>
              <a:off x="9131300" y="1498600"/>
              <a:ext cx="95250" cy="1206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8"/>
            </p:blipFill>
            <p:spPr>
              <a:xfrm>
                <a:off x="9131300" y="1498600"/>
                <a:ext cx="952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墨迹 82"/>
              <p14:cNvContentPartPr/>
              <p14:nvPr/>
            </p14:nvContentPartPr>
            <p14:xfrm>
              <a:off x="9417050" y="1409700"/>
              <a:ext cx="76200" cy="2667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0"/>
            </p:blipFill>
            <p:spPr>
              <a:xfrm>
                <a:off x="9417050" y="1409700"/>
                <a:ext cx="762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墨迹 83"/>
              <p14:cNvContentPartPr/>
              <p14:nvPr/>
            </p14:nvContentPartPr>
            <p14:xfrm>
              <a:off x="9448800" y="1466850"/>
              <a:ext cx="184150" cy="2540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2"/>
            </p:blipFill>
            <p:spPr>
              <a:xfrm>
                <a:off x="9448800" y="1466850"/>
                <a:ext cx="1841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墨迹 84"/>
              <p14:cNvContentPartPr/>
              <p14:nvPr/>
            </p14:nvContentPartPr>
            <p14:xfrm>
              <a:off x="9499600" y="1562100"/>
              <a:ext cx="76200" cy="127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4"/>
            </p:blipFill>
            <p:spPr>
              <a:xfrm>
                <a:off x="9499600" y="1562100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墨迹 85"/>
              <p14:cNvContentPartPr/>
              <p14:nvPr/>
            </p14:nvContentPartPr>
            <p14:xfrm>
              <a:off x="9480550" y="1625600"/>
              <a:ext cx="88900" cy="698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6"/>
            </p:blipFill>
            <p:spPr>
              <a:xfrm>
                <a:off x="9480550" y="1625600"/>
                <a:ext cx="889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墨迹 86"/>
              <p14:cNvContentPartPr/>
              <p14:nvPr/>
            </p14:nvContentPartPr>
            <p14:xfrm>
              <a:off x="9613900" y="1409700"/>
              <a:ext cx="127000" cy="2984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8"/>
            </p:blipFill>
            <p:spPr>
              <a:xfrm>
                <a:off x="9613900" y="1409700"/>
                <a:ext cx="1270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墨迹 87"/>
              <p14:cNvContentPartPr/>
              <p14:nvPr/>
            </p14:nvContentPartPr>
            <p14:xfrm>
              <a:off x="9753600" y="1352550"/>
              <a:ext cx="241300" cy="4127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0"/>
            </p:blipFill>
            <p:spPr>
              <a:xfrm>
                <a:off x="9753600" y="1352550"/>
                <a:ext cx="2413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墨迹 88"/>
              <p14:cNvContentPartPr/>
              <p14:nvPr/>
            </p14:nvContentPartPr>
            <p14:xfrm>
              <a:off x="9994900" y="1498600"/>
              <a:ext cx="139700" cy="1968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2"/>
            </p:blipFill>
            <p:spPr>
              <a:xfrm>
                <a:off x="9994900" y="1498600"/>
                <a:ext cx="1397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墨迹 89"/>
              <p14:cNvContentPartPr/>
              <p14:nvPr/>
            </p14:nvContentPartPr>
            <p14:xfrm>
              <a:off x="6896100" y="1073150"/>
              <a:ext cx="2197100" cy="3111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4"/>
            </p:blipFill>
            <p:spPr>
              <a:xfrm>
                <a:off x="6896100" y="1073150"/>
                <a:ext cx="2197100" cy="3111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881575"/>
          </a:xfrm>
        </p:spPr>
        <p:txBody>
          <a:bodyPr/>
          <a:lstStyle/>
          <a:p>
            <a:r>
              <a:rPr lang="zh-CN" altLang="en-US" dirty="0"/>
              <a:t>区间修改，区间查询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0234" y="1299976"/>
            <a:ext cx="7131907" cy="550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1;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&lt;= n; ++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 {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初始化处理差分</a:t>
            </a:r>
            <a:endParaRPr lang="pt-BR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scanf(“%lld”, &amp;num[i]);  </a:t>
            </a:r>
            <a:endParaRPr lang="pt-BR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Add(i,num[i]-num[i-1]); </a:t>
            </a:r>
            <a:endParaRPr lang="pt-BR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pt-BR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void Add(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x,int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y){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给差分数组中的位置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加上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x;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while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&lt;= n)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c1[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 += y;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c2[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 += (long long)x * y;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+=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Lowbit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long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GetSum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x){//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查询前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项的和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long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0;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x;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while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&gt; 0)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+= (x+1)*c1[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 - c2[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-=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Lowbit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GetSum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(b) –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GetSum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(a-1)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为最后的答案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74429" y="838311"/>
            <a:ext cx="3191281" cy="461665"/>
          </a:xfrm>
        </p:spPr>
        <p:txBody>
          <a:bodyPr wrap="square">
            <a:spAutoFit/>
          </a:bodyPr>
          <a:lstStyle/>
          <a:p>
            <a:r>
              <a:rPr lang="zh-CN" altLang="en-US" sz="2400" dirty="0"/>
              <a:t>主要代码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359150" y="3048000"/>
              <a:ext cx="158750" cy="444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359150" y="3048000"/>
                <a:ext cx="158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340100" y="3117850"/>
              <a:ext cx="209550" cy="165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3340100" y="3117850"/>
                <a:ext cx="2095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613150" y="3009900"/>
              <a:ext cx="120650" cy="285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3613150" y="3009900"/>
                <a:ext cx="1206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3790950" y="3111500"/>
              <a:ext cx="6350" cy="133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3790950" y="3111500"/>
                <a:ext cx="6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3771900" y="3016250"/>
              <a:ext cx="25400" cy="57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3771900" y="3016250"/>
                <a:ext cx="25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4559300" y="3352800"/>
              <a:ext cx="247650" cy="38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4559300" y="3352800"/>
                <a:ext cx="2476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4572000" y="3416300"/>
              <a:ext cx="241300" cy="184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4572000" y="3416300"/>
                <a:ext cx="2413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4953000" y="3378200"/>
              <a:ext cx="12700" cy="222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4953000" y="3378200"/>
                <a:ext cx="127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4933950" y="3282950"/>
              <a:ext cx="76200" cy="571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4933950" y="3282950"/>
                <a:ext cx="762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5016500" y="3403600"/>
              <a:ext cx="146050" cy="184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5016500" y="3403600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5022850" y="3435350"/>
              <a:ext cx="196850" cy="1143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5022850" y="3435350"/>
                <a:ext cx="1968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5245100" y="3276600"/>
              <a:ext cx="114300" cy="330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5245100" y="3276600"/>
                <a:ext cx="1143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5410200" y="3416300"/>
              <a:ext cx="19050" cy="177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5410200" y="3416300"/>
                <a:ext cx="190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5403850" y="3276600"/>
              <a:ext cx="31750" cy="57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5403850" y="3276600"/>
                <a:ext cx="31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2362200" y="5511800"/>
              <a:ext cx="147955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2362200" y="5511800"/>
                <a:ext cx="14795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2044700" y="2787650"/>
              <a:ext cx="438150" cy="31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2044700" y="2787650"/>
                <a:ext cx="438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2190750" y="3784600"/>
              <a:ext cx="1162050" cy="317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2190750" y="3784600"/>
                <a:ext cx="1162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2908300" y="3295650"/>
              <a:ext cx="152400" cy="6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2908300" y="3295650"/>
                <a:ext cx="152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3041650" y="3289300"/>
              <a:ext cx="38100" cy="12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3041650" y="3289300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3054350" y="3282950"/>
              <a:ext cx="381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3054350" y="328295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2197100" y="3625850"/>
              <a:ext cx="419100" cy="381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2197100" y="3625850"/>
                <a:ext cx="419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3829050" y="3568700"/>
              <a:ext cx="457200" cy="381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3829050" y="3568700"/>
                <a:ext cx="457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2425700" y="2044700"/>
              <a:ext cx="95250" cy="3111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2425700" y="2044700"/>
                <a:ext cx="952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2082800" y="2190750"/>
              <a:ext cx="196850" cy="1333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2082800" y="2190750"/>
                <a:ext cx="1968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2152650" y="2146300"/>
              <a:ext cx="95250" cy="222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0"/>
            </p:blipFill>
            <p:spPr>
              <a:xfrm>
                <a:off x="2152650" y="2146300"/>
                <a:ext cx="952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墨迹 29"/>
              <p14:cNvContentPartPr/>
              <p14:nvPr/>
            </p14:nvContentPartPr>
            <p14:xfrm>
              <a:off x="2628900" y="3587750"/>
              <a:ext cx="1409700" cy="635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2"/>
            </p:blipFill>
            <p:spPr>
              <a:xfrm>
                <a:off x="2628900" y="3587750"/>
                <a:ext cx="1409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墨迹 30"/>
              <p14:cNvContentPartPr/>
              <p14:nvPr/>
            </p14:nvContentPartPr>
            <p14:xfrm>
              <a:off x="2381250" y="5480050"/>
              <a:ext cx="1473200" cy="381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4"/>
            </p:blipFill>
            <p:spPr>
              <a:xfrm>
                <a:off x="2381250" y="5480050"/>
                <a:ext cx="1473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墨迹 31"/>
              <p14:cNvContentPartPr/>
              <p14:nvPr/>
            </p14:nvContentPartPr>
            <p14:xfrm>
              <a:off x="8489950" y="2870200"/>
              <a:ext cx="1270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6"/>
            </p:blipFill>
            <p:spPr>
              <a:xfrm>
                <a:off x="8489950" y="28702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4706"/>
            <a:ext cx="8596668" cy="507317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首先，看更新操作</a:t>
            </a:r>
            <a:r>
              <a:rPr lang="en-US" altLang="zh-CN" dirty="0"/>
              <a:t>Update(</a:t>
            </a:r>
            <a:r>
              <a:rPr lang="en-US" altLang="zh-CN" dirty="0" err="1"/>
              <a:t>s,t,d</a:t>
            </a:r>
            <a:r>
              <a:rPr lang="en-US" altLang="zh-CN" dirty="0"/>
              <a:t>)</a:t>
            </a:r>
            <a:r>
              <a:rPr lang="zh-CN" altLang="en-US" dirty="0"/>
              <a:t>把区间</a:t>
            </a:r>
            <a:r>
              <a:rPr lang="en-US" altLang="zh-CN" dirty="0"/>
              <a:t>A[s]...A[t]</a:t>
            </a:r>
            <a:r>
              <a:rPr lang="zh-CN" altLang="en-US" dirty="0"/>
              <a:t>都增加</a:t>
            </a:r>
            <a:r>
              <a:rPr lang="en-US" altLang="zh-CN" dirty="0"/>
              <a:t>d</a:t>
            </a:r>
            <a:r>
              <a:rPr lang="zh-CN" altLang="en-US" dirty="0"/>
              <a:t>，我们沿用数组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，表示的</a:t>
            </a:r>
            <a:r>
              <a:rPr lang="zh-CN" altLang="en-US" dirty="0">
                <a:solidFill>
                  <a:srgbClr val="FF0000"/>
                </a:solidFill>
              </a:rPr>
              <a:t>意义修改一下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即表示</a:t>
            </a:r>
            <a:r>
              <a:rPr lang="en-US" altLang="zh-CN" dirty="0">
                <a:solidFill>
                  <a:srgbClr val="FF0000"/>
                </a:solidFill>
              </a:rPr>
              <a:t>A[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]...A[n]</a:t>
            </a:r>
            <a:r>
              <a:rPr lang="zh-CN" altLang="en-US" dirty="0">
                <a:solidFill>
                  <a:srgbClr val="FF0000"/>
                </a:solidFill>
              </a:rPr>
              <a:t>的共同增量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是数组的大小。那么</a:t>
            </a:r>
            <a:r>
              <a:rPr lang="en-US" altLang="zh-CN" dirty="0"/>
              <a:t>update</a:t>
            </a:r>
            <a:r>
              <a:rPr lang="zh-CN" altLang="en-US" dirty="0"/>
              <a:t>操作可以转化为：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/>
              <a:t>1</a:t>
            </a:r>
            <a:r>
              <a:rPr lang="zh-CN" altLang="en-US" dirty="0"/>
              <a:t>）令</a:t>
            </a:r>
            <a:r>
              <a:rPr lang="en-US" altLang="zh-CN" dirty="0"/>
              <a:t>b[s]=b[s]+d</a:t>
            </a:r>
            <a:r>
              <a:rPr lang="zh-CN" altLang="en-US" dirty="0"/>
              <a:t>，表示将</a:t>
            </a:r>
            <a:r>
              <a:rPr lang="en-US" altLang="zh-CN" dirty="0"/>
              <a:t>A[s]...A[n]</a:t>
            </a:r>
            <a:r>
              <a:rPr lang="zh-CN" altLang="en-US" dirty="0"/>
              <a:t>同时增加</a:t>
            </a:r>
            <a:r>
              <a:rPr lang="en-US" altLang="zh-CN" dirty="0"/>
              <a:t>d</a:t>
            </a:r>
            <a:r>
              <a:rPr lang="zh-CN" altLang="en-US" dirty="0"/>
              <a:t>，但这样</a:t>
            </a:r>
            <a:r>
              <a:rPr lang="en-US" altLang="zh-CN" dirty="0"/>
              <a:t>A[t+1]...A[n]</a:t>
            </a:r>
            <a:r>
              <a:rPr lang="zh-CN" altLang="en-US" dirty="0"/>
              <a:t>就多加了</a:t>
            </a:r>
            <a:r>
              <a:rPr lang="en-US" altLang="zh-CN" dirty="0"/>
              <a:t>d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/>
              <a:t>2</a:t>
            </a:r>
            <a:r>
              <a:rPr lang="zh-CN" altLang="en-US" dirty="0"/>
              <a:t>）再令</a:t>
            </a:r>
            <a:r>
              <a:rPr lang="en-US" altLang="zh-CN" dirty="0"/>
              <a:t>b[t+1]=b[t+1]-d</a:t>
            </a:r>
            <a:r>
              <a:rPr lang="zh-CN" altLang="en-US" dirty="0"/>
              <a:t>，表示将</a:t>
            </a:r>
            <a:r>
              <a:rPr lang="en-US" altLang="zh-CN" dirty="0"/>
              <a:t>A[t+1]...A[n]</a:t>
            </a:r>
            <a:r>
              <a:rPr lang="zh-CN" altLang="en-US" dirty="0"/>
              <a:t>同时减</a:t>
            </a:r>
            <a:r>
              <a:rPr lang="en-US" altLang="zh-CN" dirty="0"/>
              <a:t>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zh-CN" altLang="en-US" dirty="0"/>
              <a:t>然后来看查询操作</a:t>
            </a:r>
            <a:r>
              <a:rPr lang="en-US" altLang="zh-CN" dirty="0"/>
              <a:t>Ask(</a:t>
            </a:r>
            <a:r>
              <a:rPr lang="en-US" altLang="zh-CN" dirty="0" err="1"/>
              <a:t>s,t</a:t>
            </a:r>
            <a:r>
              <a:rPr lang="en-US" altLang="zh-CN" dirty="0"/>
              <a:t>)</a:t>
            </a:r>
            <a:r>
              <a:rPr lang="zh-CN" altLang="en-US" dirty="0"/>
              <a:t>，求</a:t>
            </a:r>
            <a:r>
              <a:rPr lang="en-US" altLang="zh-CN" dirty="0"/>
              <a:t>A[s]...A[t]</a:t>
            </a:r>
            <a:r>
              <a:rPr lang="zh-CN" altLang="en-US" dirty="0"/>
              <a:t>的区间和，转化为求前缀和，设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]= A[1]+...+A[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，则</a:t>
            </a:r>
            <a:r>
              <a:rPr lang="en-US" altLang="zh-CN" dirty="0"/>
              <a:t>A[s]+...+A[t]=sum[t]-sum[s-1]</a:t>
            </a:r>
            <a:r>
              <a:rPr lang="zh-CN" altLang="en-US" dirty="0"/>
              <a:t>，那么前缀和</a:t>
            </a:r>
            <a:r>
              <a:rPr lang="en-US" altLang="zh-CN" dirty="0"/>
              <a:t>sum[x]</a:t>
            </a:r>
            <a:r>
              <a:rPr lang="zh-CN" altLang="en-US" dirty="0"/>
              <a:t>又如何求呢？它由两部分组成，一是数组的原始和，二是该区间内的累计增量和</a:t>
            </a:r>
            <a:r>
              <a:rPr lang="en-US" altLang="zh-CN" dirty="0"/>
              <a:t>, </a:t>
            </a:r>
            <a:r>
              <a:rPr lang="zh-CN" altLang="en-US" dirty="0"/>
              <a:t>把数组</a:t>
            </a:r>
            <a:r>
              <a:rPr lang="en-US" altLang="zh-CN" dirty="0"/>
              <a:t>A</a:t>
            </a:r>
            <a:r>
              <a:rPr lang="zh-CN" altLang="en-US" dirty="0"/>
              <a:t>的原始值保存在数组</a:t>
            </a:r>
            <a:r>
              <a:rPr lang="en-US" altLang="zh-CN" dirty="0"/>
              <a:t>org</a:t>
            </a:r>
            <a:r>
              <a:rPr lang="zh-CN" altLang="en-US" dirty="0"/>
              <a:t>中，并且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对</a:t>
            </a:r>
            <a:r>
              <a:rPr lang="en-US" altLang="zh-CN" dirty="0"/>
              <a:t>sum[x]</a:t>
            </a:r>
            <a:r>
              <a:rPr lang="zh-CN" altLang="en-US" dirty="0"/>
              <a:t>的贡献值为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]*(x+1-i)</a:t>
            </a:r>
            <a:r>
              <a:rPr lang="zh-CN" altLang="en-US" dirty="0"/>
              <a:t>，那么</a:t>
            </a:r>
            <a:endParaRPr lang="zh-CN" altLang="en-US" dirty="0"/>
          </a:p>
          <a:p>
            <a:r>
              <a:rPr lang="zh-CN" altLang="en-US" dirty="0"/>
              <a:t>     </a:t>
            </a:r>
            <a:r>
              <a:rPr lang="en-US" altLang="zh-CN" dirty="0"/>
              <a:t>sum[x]=org[1]+...+org[x]+b[1]*</a:t>
            </a:r>
            <a:r>
              <a:rPr lang="en-US" altLang="zh-CN" dirty="0" err="1"/>
              <a:t>x+b</a:t>
            </a:r>
            <a:r>
              <a:rPr lang="en-US" altLang="zh-CN" dirty="0"/>
              <a:t>[2]*(x-1)+b[3]*(x-2)+...+b[x]*1</a:t>
            </a:r>
            <a:endParaRPr lang="en-US" altLang="zh-CN" dirty="0"/>
          </a:p>
          <a:p>
            <a:r>
              <a:rPr lang="en-US" altLang="zh-CN" dirty="0"/>
              <a:t>           =org[1]+...+org[x]+</a:t>
            </a:r>
            <a:r>
              <a:rPr lang="en-US" altLang="zh-CN" dirty="0" err="1"/>
              <a:t>segma</a:t>
            </a:r>
            <a:r>
              <a:rPr lang="en-US" altLang="zh-CN" dirty="0"/>
              <a:t>(b[</a:t>
            </a:r>
            <a:r>
              <a:rPr lang="en-US" altLang="zh-CN" dirty="0" err="1"/>
              <a:t>i</a:t>
            </a:r>
            <a:r>
              <a:rPr lang="en-US" altLang="zh-CN" dirty="0"/>
              <a:t>]*(x+1-i))</a:t>
            </a:r>
            <a:endParaRPr lang="en-US" altLang="zh-CN" dirty="0"/>
          </a:p>
          <a:p>
            <a:r>
              <a:rPr lang="en-US" altLang="zh-CN" dirty="0"/>
              <a:t>           =</a:t>
            </a:r>
            <a:r>
              <a:rPr lang="en-US" altLang="zh-CN" dirty="0" err="1"/>
              <a:t>segma</a:t>
            </a:r>
            <a:r>
              <a:rPr lang="en-US" altLang="zh-CN" dirty="0"/>
              <a:t>(org[</a:t>
            </a:r>
            <a:r>
              <a:rPr lang="en-US" altLang="zh-CN" dirty="0" err="1"/>
              <a:t>i</a:t>
            </a:r>
            <a:r>
              <a:rPr lang="en-US" altLang="zh-CN" dirty="0"/>
              <a:t>])+(x+1)*</a:t>
            </a:r>
            <a:r>
              <a:rPr lang="en-US" altLang="zh-CN" dirty="0" err="1"/>
              <a:t>segma</a:t>
            </a:r>
            <a:r>
              <a:rPr lang="en-US" altLang="zh-CN" dirty="0"/>
              <a:t>(b[</a:t>
            </a:r>
            <a:r>
              <a:rPr lang="en-US" altLang="zh-CN" dirty="0" err="1"/>
              <a:t>i</a:t>
            </a:r>
            <a:r>
              <a:rPr lang="en-US" altLang="zh-CN" dirty="0"/>
              <a:t>])-</a:t>
            </a:r>
            <a:r>
              <a:rPr lang="en-US" altLang="zh-CN" dirty="0" err="1"/>
              <a:t>segma</a:t>
            </a:r>
            <a:r>
              <a:rPr lang="en-US" altLang="zh-CN" dirty="0"/>
              <a:t>(b[</a:t>
            </a:r>
            <a:r>
              <a:rPr lang="en-US" altLang="zh-CN" dirty="0" err="1"/>
              <a:t>i</a:t>
            </a:r>
            <a:r>
              <a:rPr lang="en-US" altLang="zh-CN" dirty="0"/>
              <a:t>]*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&lt;=x</a:t>
            </a:r>
            <a:endParaRPr lang="en-US" altLang="zh-CN" dirty="0"/>
          </a:p>
          <a:p>
            <a:r>
              <a:rPr lang="en-US" altLang="zh-CN" dirty="0"/>
              <a:t>    </a:t>
            </a:r>
            <a:r>
              <a:rPr lang="zh-CN" altLang="en-US" dirty="0"/>
              <a:t>这其实就是三个数组</a:t>
            </a:r>
            <a:r>
              <a:rPr lang="en-US" altLang="zh-CN" dirty="0"/>
              <a:t>org[</a:t>
            </a:r>
            <a:r>
              <a:rPr lang="en-US" altLang="zh-CN" dirty="0" err="1"/>
              <a:t>i</a:t>
            </a:r>
            <a:r>
              <a:rPr lang="en-US" altLang="zh-CN" dirty="0"/>
              <a:t>], 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]*</a:t>
            </a:r>
            <a:r>
              <a:rPr lang="en-US" altLang="zh-CN" dirty="0" err="1"/>
              <a:t>i</a:t>
            </a:r>
            <a:r>
              <a:rPr lang="zh-CN" altLang="en-US" dirty="0"/>
              <a:t>的前缀和，</a:t>
            </a:r>
            <a:r>
              <a:rPr lang="en-US" altLang="zh-CN" dirty="0"/>
              <a:t>org[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的前缀和保持不变，事先就可以求出来，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/>
              <a:t>]</a:t>
            </a:r>
            <a:r>
              <a:rPr lang="zh-CN" altLang="en-US"/>
              <a:t>和</a:t>
            </a:r>
            <a:r>
              <a:rPr lang="en-US" altLang="zh-CN" dirty="0"/>
              <a:t>b</a:t>
            </a:r>
            <a:r>
              <a:rPr lang="en-US" altLang="zh-CN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]*</a:t>
            </a:r>
            <a:r>
              <a:rPr lang="en-US" altLang="zh-CN" dirty="0" err="1"/>
              <a:t>i</a:t>
            </a:r>
            <a:r>
              <a:rPr lang="zh-CN" altLang="en-US" dirty="0"/>
              <a:t>的前缀和是不断变化的，可以用两个树状数组来维护。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708902"/>
          </a:xfrm>
        </p:spPr>
        <p:txBody>
          <a:bodyPr/>
          <a:lstStyle/>
          <a:p>
            <a:r>
              <a:rPr lang="zh-CN" altLang="en-US" dirty="0"/>
              <a:t>区间修改，区间查询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281369" y="883041"/>
            <a:ext cx="598496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另一种思路：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901950" y="1625600"/>
              <a:ext cx="3638550" cy="1206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901950" y="1625600"/>
                <a:ext cx="36385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8058150" y="1657350"/>
              <a:ext cx="304800" cy="50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8058150" y="1657350"/>
                <a:ext cx="304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889250" y="1860550"/>
              <a:ext cx="2667000" cy="177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2889250" y="1860550"/>
                <a:ext cx="26670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1981200" y="2578100"/>
              <a:ext cx="1016000" cy="63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1981200" y="2578100"/>
                <a:ext cx="1016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2216150" y="2965450"/>
              <a:ext cx="1416050" cy="57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2216150" y="2965450"/>
                <a:ext cx="1416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4298950" y="3321050"/>
              <a:ext cx="895350" cy="25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4298950" y="3321050"/>
                <a:ext cx="895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4959350" y="3581400"/>
              <a:ext cx="1492250" cy="69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4959350" y="3581400"/>
                <a:ext cx="1492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7639050" y="3562350"/>
              <a:ext cx="762000" cy="825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7639050" y="3562350"/>
                <a:ext cx="7620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2857500" y="4114800"/>
              <a:ext cx="30480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2857500" y="4114800"/>
                <a:ext cx="304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2241550" y="4527550"/>
              <a:ext cx="1905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2241550" y="4527550"/>
                <a:ext cx="19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2260600" y="4508500"/>
              <a:ext cx="1454150" cy="1270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2260600" y="4508500"/>
                <a:ext cx="14541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2400300" y="4006850"/>
              <a:ext cx="177800" cy="571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2400300" y="4006850"/>
                <a:ext cx="17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2438400" y="4044950"/>
              <a:ext cx="63500" cy="3619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2438400" y="4044950"/>
                <a:ext cx="635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2482850" y="4064000"/>
              <a:ext cx="95250" cy="1714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2482850" y="4064000"/>
                <a:ext cx="952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2565400" y="4070350"/>
              <a:ext cx="127000" cy="139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2565400" y="4070350"/>
                <a:ext cx="1270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2540000" y="4121150"/>
              <a:ext cx="165100" cy="190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2540000" y="4121150"/>
                <a:ext cx="1651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2736850" y="4038600"/>
              <a:ext cx="139700" cy="266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2736850" y="4038600"/>
                <a:ext cx="1397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2749550" y="4089400"/>
              <a:ext cx="107950" cy="2222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2749550" y="4089400"/>
                <a:ext cx="1079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2660650" y="4083050"/>
              <a:ext cx="196850" cy="101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2660650" y="4083050"/>
                <a:ext cx="1968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2876550" y="4013200"/>
              <a:ext cx="133350" cy="1524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2876550" y="4013200"/>
                <a:ext cx="133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2914650" y="4184650"/>
              <a:ext cx="19050" cy="1143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2914650" y="4184650"/>
                <a:ext cx="19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2921000" y="4159250"/>
              <a:ext cx="165100" cy="1651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2921000" y="4159250"/>
                <a:ext cx="1651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3054350" y="4038600"/>
              <a:ext cx="120650" cy="2603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3054350" y="4038600"/>
                <a:ext cx="1206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3117850" y="3987800"/>
              <a:ext cx="152400" cy="2857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3117850" y="3987800"/>
                <a:ext cx="1524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3200400" y="4095750"/>
              <a:ext cx="133350" cy="1841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0"/>
            </p:blipFill>
            <p:spPr>
              <a:xfrm>
                <a:off x="3200400" y="4095750"/>
                <a:ext cx="133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墨迹 29"/>
              <p14:cNvContentPartPr/>
              <p14:nvPr/>
            </p14:nvContentPartPr>
            <p14:xfrm>
              <a:off x="3219450" y="4127500"/>
              <a:ext cx="95250" cy="19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2"/>
            </p:blipFill>
            <p:spPr>
              <a:xfrm>
                <a:off x="3219450" y="4127500"/>
                <a:ext cx="95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墨迹 30"/>
              <p14:cNvContentPartPr/>
              <p14:nvPr/>
            </p14:nvContentPartPr>
            <p14:xfrm>
              <a:off x="3238500" y="4191000"/>
              <a:ext cx="5715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4"/>
            </p:blipFill>
            <p:spPr>
              <a:xfrm>
                <a:off x="3238500" y="419100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墨迹 31"/>
              <p14:cNvContentPartPr/>
              <p14:nvPr/>
            </p14:nvContentPartPr>
            <p14:xfrm>
              <a:off x="3257550" y="4229100"/>
              <a:ext cx="38100" cy="127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6"/>
            </p:blipFill>
            <p:spPr>
              <a:xfrm>
                <a:off x="3257550" y="4229100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墨迹 32"/>
              <p14:cNvContentPartPr/>
              <p14:nvPr/>
            </p14:nvContentPartPr>
            <p14:xfrm>
              <a:off x="3194050" y="4267200"/>
              <a:ext cx="171450" cy="25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8"/>
            </p:blipFill>
            <p:spPr>
              <a:xfrm>
                <a:off x="3194050" y="4267200"/>
                <a:ext cx="171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墨迹 33"/>
              <p14:cNvContentPartPr/>
              <p14:nvPr/>
            </p14:nvContentPartPr>
            <p14:xfrm>
              <a:off x="3949700" y="4546600"/>
              <a:ext cx="546100" cy="508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0"/>
            </p:blipFill>
            <p:spPr>
              <a:xfrm>
                <a:off x="3949700" y="4546600"/>
                <a:ext cx="5461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墨迹 34"/>
              <p14:cNvContentPartPr/>
              <p14:nvPr/>
            </p14:nvContentPartPr>
            <p14:xfrm>
              <a:off x="4610100" y="4552950"/>
              <a:ext cx="819150" cy="31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2"/>
            </p:blipFill>
            <p:spPr>
              <a:xfrm>
                <a:off x="4610100" y="4552950"/>
                <a:ext cx="819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墨迹 35"/>
              <p14:cNvContentPartPr/>
              <p14:nvPr/>
            </p14:nvContentPartPr>
            <p14:xfrm>
              <a:off x="5765800" y="4546600"/>
              <a:ext cx="723900" cy="190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4"/>
            </p:blipFill>
            <p:spPr>
              <a:xfrm>
                <a:off x="5765800" y="4546600"/>
                <a:ext cx="723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墨迹 36"/>
              <p14:cNvContentPartPr/>
              <p14:nvPr/>
            </p14:nvContentPartPr>
            <p14:xfrm>
              <a:off x="7073900" y="4521200"/>
              <a:ext cx="514350" cy="254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6"/>
            </p:blipFill>
            <p:spPr>
              <a:xfrm>
                <a:off x="7073900" y="4521200"/>
                <a:ext cx="514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墨迹 37"/>
              <p14:cNvContentPartPr/>
              <p14:nvPr/>
            </p14:nvContentPartPr>
            <p14:xfrm>
              <a:off x="4368800" y="4178300"/>
              <a:ext cx="215900" cy="3683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4368800" y="4178300"/>
                <a:ext cx="2159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墨迹 38"/>
              <p14:cNvContentPartPr/>
              <p14:nvPr/>
            </p14:nvContentPartPr>
            <p14:xfrm>
              <a:off x="5086350" y="4152900"/>
              <a:ext cx="533400" cy="4064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0"/>
            </p:blipFill>
            <p:spPr>
              <a:xfrm>
                <a:off x="5086350" y="4152900"/>
                <a:ext cx="5334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墨迹 39"/>
              <p14:cNvContentPartPr/>
              <p14:nvPr/>
            </p14:nvContentPartPr>
            <p14:xfrm>
              <a:off x="6140450" y="4171950"/>
              <a:ext cx="539750" cy="3619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2"/>
            </p:blipFill>
            <p:spPr>
              <a:xfrm>
                <a:off x="6140450" y="4171950"/>
                <a:ext cx="5397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墨迹 40"/>
              <p14:cNvContentPartPr/>
              <p14:nvPr/>
            </p14:nvContentPartPr>
            <p14:xfrm>
              <a:off x="8496300" y="3937000"/>
              <a:ext cx="133350" cy="304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4"/>
            </p:blipFill>
            <p:spPr>
              <a:xfrm>
                <a:off x="8496300" y="3937000"/>
                <a:ext cx="1333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墨迹 41"/>
              <p14:cNvContentPartPr/>
              <p14:nvPr/>
            </p14:nvContentPartPr>
            <p14:xfrm>
              <a:off x="8661400" y="4070350"/>
              <a:ext cx="25400" cy="1714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6"/>
            </p:blipFill>
            <p:spPr>
              <a:xfrm>
                <a:off x="8661400" y="4070350"/>
                <a:ext cx="254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墨迹 42"/>
              <p14:cNvContentPartPr/>
              <p14:nvPr/>
            </p14:nvContentPartPr>
            <p14:xfrm>
              <a:off x="8775700" y="4006850"/>
              <a:ext cx="38100" cy="698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8"/>
            </p:blipFill>
            <p:spPr>
              <a:xfrm>
                <a:off x="8775700" y="4006850"/>
                <a:ext cx="381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墨迹 43"/>
              <p14:cNvContentPartPr/>
              <p14:nvPr/>
            </p14:nvContentPartPr>
            <p14:xfrm>
              <a:off x="8782050" y="4121150"/>
              <a:ext cx="63500" cy="381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0"/>
            </p:blipFill>
            <p:spPr>
              <a:xfrm>
                <a:off x="8782050" y="4121150"/>
                <a:ext cx="635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墨迹 44"/>
              <p14:cNvContentPartPr/>
              <p14:nvPr/>
            </p14:nvContentPartPr>
            <p14:xfrm>
              <a:off x="9093200" y="3937000"/>
              <a:ext cx="44450" cy="2984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9093200" y="3937000"/>
                <a:ext cx="444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墨迹 45"/>
              <p14:cNvContentPartPr/>
              <p14:nvPr/>
            </p14:nvContentPartPr>
            <p14:xfrm>
              <a:off x="9194800" y="4032250"/>
              <a:ext cx="228600" cy="1016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4"/>
            </p:blipFill>
            <p:spPr>
              <a:xfrm>
                <a:off x="9194800" y="4032250"/>
                <a:ext cx="228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墨迹 46"/>
              <p14:cNvContentPartPr/>
              <p14:nvPr/>
            </p14:nvContentPartPr>
            <p14:xfrm>
              <a:off x="9461500" y="3949700"/>
              <a:ext cx="146050" cy="2667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9461500" y="3949700"/>
                <a:ext cx="1460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墨迹 47"/>
              <p14:cNvContentPartPr/>
              <p14:nvPr/>
            </p14:nvContentPartPr>
            <p14:xfrm>
              <a:off x="9836150" y="3930650"/>
              <a:ext cx="209550" cy="2921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8"/>
            </p:blipFill>
            <p:spPr>
              <a:xfrm>
                <a:off x="9836150" y="3930650"/>
                <a:ext cx="2095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墨迹 48"/>
              <p14:cNvContentPartPr/>
              <p14:nvPr/>
            </p14:nvContentPartPr>
            <p14:xfrm>
              <a:off x="10090150" y="4044950"/>
              <a:ext cx="6350" cy="1905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0"/>
            </p:blipFill>
            <p:spPr>
              <a:xfrm>
                <a:off x="10090150" y="4044950"/>
                <a:ext cx="6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墨迹 49"/>
              <p14:cNvContentPartPr/>
              <p14:nvPr/>
            </p14:nvContentPartPr>
            <p14:xfrm>
              <a:off x="10077450" y="3930650"/>
              <a:ext cx="25400" cy="571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2"/>
            </p:blipFill>
            <p:spPr>
              <a:xfrm>
                <a:off x="10077450" y="3930650"/>
                <a:ext cx="25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墨迹 50"/>
              <p14:cNvContentPartPr/>
              <p14:nvPr/>
            </p14:nvContentPartPr>
            <p14:xfrm>
              <a:off x="10236200" y="4038600"/>
              <a:ext cx="184150" cy="190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4"/>
            </p:blipFill>
            <p:spPr>
              <a:xfrm>
                <a:off x="10236200" y="4038600"/>
                <a:ext cx="184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墨迹 51"/>
              <p14:cNvContentPartPr/>
              <p14:nvPr/>
            </p14:nvContentPartPr>
            <p14:xfrm>
              <a:off x="10344150" y="3924300"/>
              <a:ext cx="25400" cy="2667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6"/>
            </p:blipFill>
            <p:spPr>
              <a:xfrm>
                <a:off x="10344150" y="3924300"/>
                <a:ext cx="254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墨迹 52"/>
              <p14:cNvContentPartPr/>
              <p14:nvPr/>
            </p14:nvContentPartPr>
            <p14:xfrm>
              <a:off x="10502900" y="3886200"/>
              <a:ext cx="114300" cy="3238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8"/>
            </p:blipFill>
            <p:spPr>
              <a:xfrm>
                <a:off x="10502900" y="3886200"/>
                <a:ext cx="1143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墨迹 53"/>
              <p14:cNvContentPartPr/>
              <p14:nvPr/>
            </p14:nvContentPartPr>
            <p14:xfrm>
              <a:off x="10674350" y="4013200"/>
              <a:ext cx="12700" cy="2159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0"/>
            </p:blipFill>
            <p:spPr>
              <a:xfrm>
                <a:off x="10674350" y="4013200"/>
                <a:ext cx="127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墨迹 54"/>
              <p14:cNvContentPartPr/>
              <p14:nvPr/>
            </p14:nvContentPartPr>
            <p14:xfrm>
              <a:off x="8585200" y="4438650"/>
              <a:ext cx="190500" cy="2730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2"/>
            </p:blipFill>
            <p:spPr>
              <a:xfrm>
                <a:off x="8585200" y="4438650"/>
                <a:ext cx="1905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墨迹 55"/>
              <p14:cNvContentPartPr/>
              <p14:nvPr/>
            </p14:nvContentPartPr>
            <p14:xfrm>
              <a:off x="8731250" y="4489450"/>
              <a:ext cx="146050" cy="2349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4"/>
            </p:blipFill>
            <p:spPr>
              <a:xfrm>
                <a:off x="8731250" y="4489450"/>
                <a:ext cx="146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墨迹 56"/>
              <p14:cNvContentPartPr/>
              <p14:nvPr/>
            </p14:nvContentPartPr>
            <p14:xfrm>
              <a:off x="8915400" y="4464050"/>
              <a:ext cx="184150" cy="2476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6"/>
            </p:blipFill>
            <p:spPr>
              <a:xfrm>
                <a:off x="8915400" y="4464050"/>
                <a:ext cx="1841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墨迹 57"/>
              <p14:cNvContentPartPr/>
              <p14:nvPr/>
            </p14:nvContentPartPr>
            <p14:xfrm>
              <a:off x="9144000" y="4502150"/>
              <a:ext cx="177800" cy="2159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8"/>
            </p:blipFill>
            <p:spPr>
              <a:xfrm>
                <a:off x="9144000" y="4502150"/>
                <a:ext cx="1778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墨迹 58"/>
              <p14:cNvContentPartPr/>
              <p14:nvPr/>
            </p14:nvContentPartPr>
            <p14:xfrm>
              <a:off x="9169400" y="4457700"/>
              <a:ext cx="114300" cy="317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0"/>
            </p:blipFill>
            <p:spPr>
              <a:xfrm>
                <a:off x="9169400" y="4457700"/>
                <a:ext cx="1143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墨迹 59"/>
              <p14:cNvContentPartPr/>
              <p14:nvPr/>
            </p14:nvContentPartPr>
            <p14:xfrm>
              <a:off x="9258300" y="4527550"/>
              <a:ext cx="171450" cy="1714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2"/>
            </p:blipFill>
            <p:spPr>
              <a:xfrm>
                <a:off x="9258300" y="4527550"/>
                <a:ext cx="1714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墨迹 60"/>
              <p14:cNvContentPartPr/>
              <p14:nvPr/>
            </p14:nvContentPartPr>
            <p14:xfrm>
              <a:off x="9296400" y="4476750"/>
              <a:ext cx="107950" cy="1905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4"/>
            </p:blipFill>
            <p:spPr>
              <a:xfrm>
                <a:off x="9296400" y="4476750"/>
                <a:ext cx="1079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墨迹 61"/>
              <p14:cNvContentPartPr/>
              <p14:nvPr/>
            </p14:nvContentPartPr>
            <p14:xfrm>
              <a:off x="9410700" y="4457700"/>
              <a:ext cx="184150" cy="2476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6"/>
            </p:blipFill>
            <p:spPr>
              <a:xfrm>
                <a:off x="9410700" y="4457700"/>
                <a:ext cx="1841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墨迹 62"/>
              <p14:cNvContentPartPr/>
              <p14:nvPr/>
            </p14:nvContentPartPr>
            <p14:xfrm>
              <a:off x="9886950" y="4502150"/>
              <a:ext cx="152400" cy="2222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8"/>
            </p:blipFill>
            <p:spPr>
              <a:xfrm>
                <a:off x="9886950" y="4502150"/>
                <a:ext cx="1524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墨迹 63"/>
              <p14:cNvContentPartPr/>
              <p14:nvPr/>
            </p14:nvContentPartPr>
            <p14:xfrm>
              <a:off x="9867900" y="4470400"/>
              <a:ext cx="139700" cy="1905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0"/>
            </p:blipFill>
            <p:spPr>
              <a:xfrm>
                <a:off x="9867900" y="4470400"/>
                <a:ext cx="1397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墨迹 64"/>
              <p14:cNvContentPartPr/>
              <p14:nvPr/>
            </p14:nvContentPartPr>
            <p14:xfrm>
              <a:off x="10096500" y="4387850"/>
              <a:ext cx="133350" cy="3238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2"/>
            </p:blipFill>
            <p:spPr>
              <a:xfrm>
                <a:off x="10096500" y="4387850"/>
                <a:ext cx="1333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墨迹 65"/>
              <p14:cNvContentPartPr/>
              <p14:nvPr/>
            </p14:nvContentPartPr>
            <p14:xfrm>
              <a:off x="10274300" y="4546600"/>
              <a:ext cx="19050" cy="1524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4"/>
            </p:blipFill>
            <p:spPr>
              <a:xfrm>
                <a:off x="10274300" y="4546600"/>
                <a:ext cx="190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墨迹 66"/>
              <p14:cNvContentPartPr/>
              <p14:nvPr/>
            </p14:nvContentPartPr>
            <p14:xfrm>
              <a:off x="7708900" y="4464050"/>
              <a:ext cx="311150" cy="2921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6"/>
            </p:blipFill>
            <p:spPr>
              <a:xfrm>
                <a:off x="7708900" y="4464050"/>
                <a:ext cx="3111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墨迹 67"/>
              <p14:cNvContentPartPr/>
              <p14:nvPr/>
            </p14:nvContentPartPr>
            <p14:xfrm>
              <a:off x="7994650" y="4470400"/>
              <a:ext cx="203200" cy="2921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8"/>
            </p:blipFill>
            <p:spPr>
              <a:xfrm>
                <a:off x="7994650" y="4470400"/>
                <a:ext cx="2032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墨迹 68"/>
              <p14:cNvContentPartPr/>
              <p14:nvPr/>
            </p14:nvContentPartPr>
            <p14:xfrm>
              <a:off x="8553450" y="4870450"/>
              <a:ext cx="139700" cy="3810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0"/>
            </p:blipFill>
            <p:spPr>
              <a:xfrm>
                <a:off x="8553450" y="4870450"/>
                <a:ext cx="1397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墨迹 69"/>
              <p14:cNvContentPartPr/>
              <p14:nvPr/>
            </p14:nvContentPartPr>
            <p14:xfrm>
              <a:off x="8629650" y="5035550"/>
              <a:ext cx="177800" cy="1651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2"/>
            </p:blipFill>
            <p:spPr>
              <a:xfrm>
                <a:off x="8629650" y="5035550"/>
                <a:ext cx="1778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墨迹 70"/>
              <p14:cNvContentPartPr/>
              <p14:nvPr/>
            </p14:nvContentPartPr>
            <p14:xfrm>
              <a:off x="8858250" y="5041900"/>
              <a:ext cx="19050" cy="190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4"/>
            </p:blipFill>
            <p:spPr>
              <a:xfrm>
                <a:off x="8858250" y="5041900"/>
                <a:ext cx="19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墨迹 71"/>
              <p14:cNvContentPartPr/>
              <p14:nvPr/>
            </p14:nvContentPartPr>
            <p14:xfrm>
              <a:off x="8851900" y="5099050"/>
              <a:ext cx="57150" cy="381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6"/>
            </p:blipFill>
            <p:spPr>
              <a:xfrm>
                <a:off x="8851900" y="5099050"/>
                <a:ext cx="571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墨迹 72"/>
              <p14:cNvContentPartPr/>
              <p14:nvPr/>
            </p14:nvContentPartPr>
            <p14:xfrm>
              <a:off x="9105900" y="4959350"/>
              <a:ext cx="171450" cy="2413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8"/>
            </p:blipFill>
            <p:spPr>
              <a:xfrm>
                <a:off x="9105900" y="4959350"/>
                <a:ext cx="171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4" name="墨迹 73"/>
              <p14:cNvContentPartPr/>
              <p14:nvPr/>
            </p14:nvContentPartPr>
            <p14:xfrm>
              <a:off x="9302750" y="5022850"/>
              <a:ext cx="171450" cy="762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0"/>
            </p:blipFill>
            <p:spPr>
              <a:xfrm>
                <a:off x="9302750" y="5022850"/>
                <a:ext cx="171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5" name="墨迹 74"/>
              <p14:cNvContentPartPr/>
              <p14:nvPr/>
            </p14:nvContentPartPr>
            <p14:xfrm>
              <a:off x="9512300" y="4946650"/>
              <a:ext cx="165100" cy="2603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2"/>
            </p:blipFill>
            <p:spPr>
              <a:xfrm>
                <a:off x="9512300" y="4946650"/>
                <a:ext cx="1651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6" name="墨迹 75"/>
              <p14:cNvContentPartPr/>
              <p14:nvPr/>
            </p14:nvContentPartPr>
            <p14:xfrm>
              <a:off x="9937750" y="4845050"/>
              <a:ext cx="266700" cy="2667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4"/>
            </p:blipFill>
            <p:spPr>
              <a:xfrm>
                <a:off x="9937750" y="4845050"/>
                <a:ext cx="2667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7" name="墨迹 76"/>
              <p14:cNvContentPartPr/>
              <p14:nvPr/>
            </p14:nvContentPartPr>
            <p14:xfrm>
              <a:off x="10223500" y="4959350"/>
              <a:ext cx="12700" cy="1905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6"/>
            </p:blipFill>
            <p:spPr>
              <a:xfrm>
                <a:off x="10223500" y="4959350"/>
                <a:ext cx="127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8" name="墨迹 77"/>
              <p14:cNvContentPartPr/>
              <p14:nvPr/>
            </p14:nvContentPartPr>
            <p14:xfrm>
              <a:off x="10217150" y="4870450"/>
              <a:ext cx="38100" cy="508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8"/>
            </p:blipFill>
            <p:spPr>
              <a:xfrm>
                <a:off x="10217150" y="4870450"/>
                <a:ext cx="381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9" name="墨迹 78"/>
              <p14:cNvContentPartPr/>
              <p14:nvPr/>
            </p14:nvContentPartPr>
            <p14:xfrm>
              <a:off x="10325100" y="4927600"/>
              <a:ext cx="190500" cy="317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0"/>
            </p:blipFill>
            <p:spPr>
              <a:xfrm>
                <a:off x="10325100" y="4927600"/>
                <a:ext cx="1905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0" name="墨迹 79"/>
              <p14:cNvContentPartPr/>
              <p14:nvPr/>
            </p14:nvContentPartPr>
            <p14:xfrm>
              <a:off x="10420350" y="4851400"/>
              <a:ext cx="38100" cy="2667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2"/>
            </p:blipFill>
            <p:spPr>
              <a:xfrm>
                <a:off x="10420350" y="4851400"/>
                <a:ext cx="381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1" name="墨迹 80"/>
              <p14:cNvContentPartPr/>
              <p14:nvPr/>
            </p14:nvContentPartPr>
            <p14:xfrm>
              <a:off x="10528300" y="4775200"/>
              <a:ext cx="101600" cy="3238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4"/>
            </p:blipFill>
            <p:spPr>
              <a:xfrm>
                <a:off x="10528300" y="4775200"/>
                <a:ext cx="1016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2" name="墨迹 81"/>
              <p14:cNvContentPartPr/>
              <p14:nvPr/>
            </p14:nvContentPartPr>
            <p14:xfrm>
              <a:off x="10674350" y="4876800"/>
              <a:ext cx="31750" cy="1968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6"/>
            </p:blipFill>
            <p:spPr>
              <a:xfrm>
                <a:off x="10674350" y="4876800"/>
                <a:ext cx="317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3" name="墨迹 82"/>
              <p14:cNvContentPartPr/>
              <p14:nvPr/>
            </p14:nvContentPartPr>
            <p14:xfrm>
              <a:off x="8978900" y="5403850"/>
              <a:ext cx="165100" cy="2730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8"/>
            </p:blipFill>
            <p:spPr>
              <a:xfrm>
                <a:off x="8978900" y="5403850"/>
                <a:ext cx="1651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4" name="墨迹 83"/>
              <p14:cNvContentPartPr/>
              <p14:nvPr/>
            </p14:nvContentPartPr>
            <p14:xfrm>
              <a:off x="9118600" y="5461000"/>
              <a:ext cx="146050" cy="1841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0"/>
            </p:blipFill>
            <p:spPr>
              <a:xfrm>
                <a:off x="9118600" y="5461000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5" name="墨迹 84"/>
              <p14:cNvContentPartPr/>
              <p14:nvPr/>
            </p14:nvContentPartPr>
            <p14:xfrm>
              <a:off x="9296400" y="5429250"/>
              <a:ext cx="203200" cy="2222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2"/>
            </p:blipFill>
            <p:spPr>
              <a:xfrm>
                <a:off x="9296400" y="5429250"/>
                <a:ext cx="2032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6" name="墨迹 85"/>
              <p14:cNvContentPartPr/>
              <p14:nvPr/>
            </p14:nvContentPartPr>
            <p14:xfrm>
              <a:off x="9512300" y="5429250"/>
              <a:ext cx="133350" cy="2159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4"/>
            </p:blipFill>
            <p:spPr>
              <a:xfrm>
                <a:off x="9512300" y="5429250"/>
                <a:ext cx="1333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7" name="墨迹 86"/>
              <p14:cNvContentPartPr/>
              <p14:nvPr/>
            </p14:nvContentPartPr>
            <p14:xfrm>
              <a:off x="9550400" y="5410200"/>
              <a:ext cx="76200" cy="127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6"/>
            </p:blipFill>
            <p:spPr>
              <a:xfrm>
                <a:off x="9550400" y="5410200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8" name="墨迹 87"/>
              <p14:cNvContentPartPr/>
              <p14:nvPr/>
            </p14:nvContentPartPr>
            <p14:xfrm>
              <a:off x="9594850" y="5461000"/>
              <a:ext cx="165100" cy="1841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8"/>
            </p:blipFill>
            <p:spPr>
              <a:xfrm>
                <a:off x="9594850" y="5461000"/>
                <a:ext cx="1651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9" name="墨迹 88"/>
              <p14:cNvContentPartPr/>
              <p14:nvPr/>
            </p14:nvContentPartPr>
            <p14:xfrm>
              <a:off x="9626600" y="5416550"/>
              <a:ext cx="107950" cy="2095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0"/>
            </p:blipFill>
            <p:spPr>
              <a:xfrm>
                <a:off x="9626600" y="5416550"/>
                <a:ext cx="1079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墨迹 89"/>
              <p14:cNvContentPartPr/>
              <p14:nvPr/>
            </p14:nvContentPartPr>
            <p14:xfrm>
              <a:off x="9709150" y="5403850"/>
              <a:ext cx="139700" cy="2603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2"/>
            </p:blipFill>
            <p:spPr>
              <a:xfrm>
                <a:off x="9709150" y="5403850"/>
                <a:ext cx="1397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1" name="墨迹 90"/>
              <p14:cNvContentPartPr/>
              <p14:nvPr/>
            </p14:nvContentPartPr>
            <p14:xfrm>
              <a:off x="8001000" y="5245100"/>
              <a:ext cx="317500" cy="2476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4"/>
            </p:blipFill>
            <p:spPr>
              <a:xfrm>
                <a:off x="8001000" y="5245100"/>
                <a:ext cx="3175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2" name="墨迹 91"/>
              <p14:cNvContentPartPr/>
              <p14:nvPr/>
            </p14:nvContentPartPr>
            <p14:xfrm>
              <a:off x="8318500" y="5302250"/>
              <a:ext cx="184150" cy="2730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6"/>
            </p:blipFill>
            <p:spPr>
              <a:xfrm>
                <a:off x="8318500" y="5302250"/>
                <a:ext cx="1841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3" name="墨迹 92"/>
              <p14:cNvContentPartPr/>
              <p14:nvPr/>
            </p14:nvContentPartPr>
            <p14:xfrm>
              <a:off x="10026650" y="5308600"/>
              <a:ext cx="82550" cy="3048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8"/>
            </p:blipFill>
            <p:spPr>
              <a:xfrm>
                <a:off x="10026650" y="5308600"/>
                <a:ext cx="825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4" name="墨迹 93"/>
              <p14:cNvContentPartPr/>
              <p14:nvPr/>
            </p14:nvContentPartPr>
            <p14:xfrm>
              <a:off x="10096500" y="5403850"/>
              <a:ext cx="158750" cy="2159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0"/>
            </p:blipFill>
            <p:spPr>
              <a:xfrm>
                <a:off x="10096500" y="5403850"/>
                <a:ext cx="1587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5" name="墨迹 94"/>
              <p14:cNvContentPartPr/>
              <p14:nvPr/>
            </p14:nvContentPartPr>
            <p14:xfrm>
              <a:off x="10102850" y="5365750"/>
              <a:ext cx="133350" cy="2032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2"/>
            </p:blipFill>
            <p:spPr>
              <a:xfrm>
                <a:off x="10102850" y="5365750"/>
                <a:ext cx="133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6" name="墨迹 95"/>
              <p14:cNvContentPartPr/>
              <p14:nvPr/>
            </p14:nvContentPartPr>
            <p14:xfrm>
              <a:off x="10248900" y="5429250"/>
              <a:ext cx="177800" cy="254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4"/>
            </p:blipFill>
            <p:spPr>
              <a:xfrm>
                <a:off x="10248900" y="5429250"/>
                <a:ext cx="177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7" name="墨迹 96"/>
              <p14:cNvContentPartPr/>
              <p14:nvPr/>
            </p14:nvContentPartPr>
            <p14:xfrm>
              <a:off x="10426700" y="5327650"/>
              <a:ext cx="19050" cy="2349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6"/>
            </p:blipFill>
            <p:spPr>
              <a:xfrm>
                <a:off x="10426700" y="5327650"/>
                <a:ext cx="19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8" name="墨迹 97"/>
              <p14:cNvContentPartPr/>
              <p14:nvPr/>
            </p14:nvContentPartPr>
            <p14:xfrm>
              <a:off x="10496550" y="5314950"/>
              <a:ext cx="69850" cy="2667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8"/>
            </p:blipFill>
            <p:spPr>
              <a:xfrm>
                <a:off x="10496550" y="5314950"/>
                <a:ext cx="69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9" name="墨迹 98"/>
              <p14:cNvContentPartPr/>
              <p14:nvPr/>
            </p14:nvContentPartPr>
            <p14:xfrm>
              <a:off x="10579100" y="5276850"/>
              <a:ext cx="247650" cy="3302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0"/>
            </p:blipFill>
            <p:spPr>
              <a:xfrm>
                <a:off x="10579100" y="5276850"/>
                <a:ext cx="2476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0" name="墨迹 99"/>
              <p14:cNvContentPartPr/>
              <p14:nvPr/>
            </p14:nvContentPartPr>
            <p14:xfrm>
              <a:off x="2019300" y="4965700"/>
              <a:ext cx="3543300" cy="508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2"/>
            </p:blipFill>
            <p:spPr>
              <a:xfrm>
                <a:off x="2019300" y="4965700"/>
                <a:ext cx="35433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1" name="墨迹 100"/>
              <p14:cNvContentPartPr/>
              <p14:nvPr/>
            </p14:nvContentPartPr>
            <p14:xfrm>
              <a:off x="1949450" y="4603750"/>
              <a:ext cx="6350" cy="3810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4"/>
            </p:blipFill>
            <p:spPr>
              <a:xfrm>
                <a:off x="1949450" y="4603750"/>
                <a:ext cx="63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2" name="墨迹 101"/>
              <p14:cNvContentPartPr/>
              <p14:nvPr/>
            </p14:nvContentPartPr>
            <p14:xfrm>
              <a:off x="1924050" y="4565650"/>
              <a:ext cx="1854200" cy="4508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6"/>
            </p:blipFill>
            <p:spPr>
              <a:xfrm>
                <a:off x="1924050" y="4565650"/>
                <a:ext cx="1854200" cy="4508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881575"/>
          </a:xfrm>
        </p:spPr>
        <p:txBody>
          <a:bodyPr/>
          <a:lstStyle/>
          <a:p>
            <a:r>
              <a:rPr lang="zh-CN" altLang="en-US" dirty="0"/>
              <a:t>区间修改，区间查询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0235" y="1299976"/>
            <a:ext cx="7109012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输入数据，求普通的前缀和备用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=1;i&lt;=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("%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d",&amp;A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=1;i&lt;=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++)sum[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]=sum[i-1]+A[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while(q--)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while(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())if(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=='C'||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=='Q')break;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if(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=='Q')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("%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d%d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",&amp;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s,&amp;t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Ans=sum[t]-sum[s-1];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Ans+=(t+1)*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Getsum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(c1,t)-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Getsum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(c2,t);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Ans-=s*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Getsum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(c1,s-1)-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Getsum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(c2,s-1);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("%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lld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n",Ans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} else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("%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d%d%d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",&amp;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s,&amp;t,&amp;d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把差分数组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c[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](s&lt;=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&lt;=t)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，策略是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先把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s,n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内的增量加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，再把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[t+1,n]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的增量减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Add(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s,d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Add(t+1,-d);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74429" y="838311"/>
            <a:ext cx="3191281" cy="461665"/>
          </a:xfrm>
        </p:spPr>
        <p:txBody>
          <a:bodyPr wrap="square">
            <a:spAutoFit/>
          </a:bodyPr>
          <a:lstStyle/>
          <a:p>
            <a:r>
              <a:rPr lang="zh-CN" altLang="en-US" sz="2400" dirty="0"/>
              <a:t>主要代码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896472"/>
            <a:ext cx="8987171" cy="5961528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/>
              <a:t>设二维数组为：</a:t>
            </a:r>
            <a:br>
              <a:rPr lang="zh-CN" altLang="en-US" sz="2400" b="1" dirty="0"/>
            </a:br>
            <a:r>
              <a:rPr lang="en-US" altLang="zh-CN" sz="2400" b="1" dirty="0"/>
              <a:t>a[][]={	{a11,a12,a13,a14,a15,a16,a17,a18},</a:t>
            </a:r>
            <a:br>
              <a:rPr lang="en-US" altLang="zh-CN" sz="2400" b="1" dirty="0"/>
            </a:br>
            <a:r>
              <a:rPr lang="en-US" altLang="zh-CN" sz="2400" b="1" dirty="0"/>
              <a:t>			{a21,a22,a23,a24,a25,a26,a27,a28},</a:t>
            </a:r>
            <a:br>
              <a:rPr lang="en-US" altLang="zh-CN" sz="2400" b="1" dirty="0"/>
            </a:br>
            <a:r>
              <a:rPr lang="en-US" altLang="zh-CN" sz="2400" b="1" dirty="0"/>
              <a:t>			{a31,a32,a33,a34,a35,a36,a37,a38},</a:t>
            </a:r>
            <a:br>
              <a:rPr lang="en-US" altLang="zh-CN" sz="2400" b="1" dirty="0"/>
            </a:br>
            <a:r>
              <a:rPr lang="en-US" altLang="zh-CN" sz="2400" b="1" dirty="0"/>
              <a:t>			{a41,a42,a43,a44,a45,a46,a47,a48}};</a:t>
            </a:r>
            <a:br>
              <a:rPr lang="en-US" altLang="zh-CN" sz="2400" b="1" dirty="0"/>
            </a:br>
            <a:r>
              <a:rPr lang="zh-CN" altLang="en-US" sz="2400" b="1" dirty="0"/>
              <a:t>那么</a:t>
            </a:r>
            <a:r>
              <a:rPr lang="en-US" altLang="zh-CN" sz="2400" b="1" dirty="0"/>
              <a:t>C[1][1] = a11,C[1][2] = a11 + a12;</a:t>
            </a:r>
            <a:br>
              <a:rPr lang="en-US" altLang="zh-CN" sz="2400" b="1" dirty="0"/>
            </a:br>
            <a:r>
              <a:rPr lang="zh-CN" altLang="en-US" sz="2400" b="1" dirty="0"/>
              <a:t>如此当</a:t>
            </a:r>
            <a:r>
              <a:rPr lang="en-US" altLang="zh-CN" sz="2400" b="1" dirty="0"/>
              <a:t>C[1][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]...C[1][j]</a:t>
            </a:r>
            <a:r>
              <a:rPr lang="zh-CN" altLang="en-US" sz="2400" b="1" dirty="0"/>
              <a:t>时跟一维的树状数组是没有什么区别的</a:t>
            </a:r>
            <a:br>
              <a:rPr lang="zh-CN" altLang="en-US" sz="2400" b="1" dirty="0"/>
            </a:br>
            <a:r>
              <a:rPr lang="zh-CN" altLang="en-US" sz="2400" b="1" dirty="0"/>
              <a:t>那么</a:t>
            </a:r>
            <a:r>
              <a:rPr lang="en-US" altLang="zh-CN" sz="2400" b="1" dirty="0"/>
              <a:t>C[2][1] = a11 + a21,C[2][2] = a11 + a12 + a21 + a21,</a:t>
            </a:r>
            <a:r>
              <a:rPr lang="zh-CN" altLang="en-US" sz="2400" b="1" dirty="0"/>
              <a:t>如此可以发现</a:t>
            </a:r>
            <a:br>
              <a:rPr lang="zh-CN" altLang="en-US" sz="2400" b="1" dirty="0"/>
            </a:br>
            <a:r>
              <a:rPr lang="zh-CN" altLang="en-US" sz="2400" b="1" dirty="0"/>
              <a:t>其实</a:t>
            </a:r>
            <a:r>
              <a:rPr lang="en-US" altLang="zh-CN" sz="2400" b="1" dirty="0"/>
              <a:t>C[2][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].....C[2][j],</a:t>
            </a:r>
            <a:r>
              <a:rPr lang="zh-CN" altLang="en-US" sz="2400" b="1" dirty="0"/>
              <a:t>就是</a:t>
            </a:r>
            <a:r>
              <a:rPr lang="en-US" altLang="zh-CN" sz="2400" b="1" dirty="0"/>
              <a:t>C[1][],C[2][],</a:t>
            </a:r>
            <a:r>
              <a:rPr lang="zh-CN" altLang="en-US" sz="2400" b="1" dirty="0"/>
              <a:t>单独的两个一维树状数组同一位置的值合并在一起</a:t>
            </a:r>
            <a:br>
              <a:rPr lang="zh-CN" altLang="en-US" sz="2400" b="1" dirty="0"/>
            </a:br>
            <a:r>
              <a:rPr lang="zh-CN" altLang="en-US" sz="2400" b="1" dirty="0"/>
              <a:t>而</a:t>
            </a:r>
            <a:r>
              <a:rPr lang="en-US" altLang="zh-CN" sz="2400" b="1" dirty="0"/>
              <a:t>C[3][1] = a31,C[3][2] = a31 + a32 ......</a:t>
            </a:r>
            <a:br>
              <a:rPr lang="en-US" altLang="zh-CN" sz="2400" b="1" dirty="0"/>
            </a:br>
            <a:r>
              <a:rPr lang="zh-CN" altLang="en-US" sz="2400" b="1" dirty="0"/>
              <a:t>而</a:t>
            </a:r>
            <a:r>
              <a:rPr lang="en-US" altLang="zh-CN" sz="2400" b="1" dirty="0"/>
              <a:t>C[4][1] = a11 + a21 + a31 + a41,C[4][2] = a11 + a12 + a21 + a22 + a31 + a32 + a41 + a42</a:t>
            </a:r>
            <a:br>
              <a:rPr lang="en-US" altLang="zh-CN" sz="2400" b="1" dirty="0"/>
            </a:br>
            <a:br>
              <a:rPr lang="en-US" altLang="zh-CN" sz="2400" b="1" dirty="0"/>
            </a:br>
            <a:r>
              <a:rPr lang="zh-CN" altLang="en-US" sz="2400" b="1" dirty="0"/>
              <a:t>所以二维数组的规律就是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不管是横坐标还是纵坐标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将他们单独拿出来</a:t>
            </a:r>
            <a:r>
              <a:rPr lang="en-US" altLang="zh-CN" sz="2400" b="1" dirty="0"/>
              <a:t>,</a:t>
            </a:r>
            <a:r>
              <a:rPr lang="zh-CN" altLang="en-US" sz="2400" b="1"/>
              <a:t>他们都</a:t>
            </a:r>
            <a:r>
              <a:rPr lang="zh-CN" altLang="en-US" sz="2400" b="1" dirty="0"/>
              <a:t>符合</a:t>
            </a:r>
            <a:r>
              <a:rPr lang="en-US" altLang="zh-CN" sz="2400" b="1" dirty="0"/>
              <a:t>x += </a:t>
            </a:r>
            <a:r>
              <a:rPr lang="en-US" altLang="zh-CN" sz="2400" b="1" dirty="0" err="1"/>
              <a:t>lowbit</a:t>
            </a:r>
            <a:r>
              <a:rPr lang="en-US" altLang="zh-CN" sz="2400" b="1" dirty="0"/>
              <a:t>(x),</a:t>
            </a:r>
            <a:r>
              <a:rPr lang="zh-CN" altLang="en-US" sz="2400" b="1" dirty="0"/>
              <a:t>属于它的父亲节点</a:t>
            </a:r>
            <a:r>
              <a:rPr lang="en-US" altLang="zh-CN" sz="2400" b="1" dirty="0"/>
              <a:t>.</a:t>
            </a:r>
            <a:endParaRPr lang="zh-CN" altLang="en-US" sz="2400" dirty="0">
              <a:effectLst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708902"/>
          </a:xfrm>
        </p:spPr>
        <p:txBody>
          <a:bodyPr/>
          <a:lstStyle/>
          <a:p>
            <a:r>
              <a:rPr lang="zh-CN" altLang="en-US" dirty="0"/>
              <a:t>二维树状数组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708902"/>
          </a:xfrm>
        </p:spPr>
        <p:txBody>
          <a:bodyPr/>
          <a:lstStyle/>
          <a:p>
            <a:r>
              <a:rPr lang="zh-CN" altLang="en-US" dirty="0"/>
              <a:t>二维树状数组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0234" y="1299976"/>
            <a:ext cx="8299525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如果我改变了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A[x][y]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这个点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那么接下来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C[x][y +=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lowbit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(y)]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当做一维数组的话都是要改变一个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的；接着我们的行坐标也是要改变的，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C[x +=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lowbit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(x)][y]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也是要改变的，因为他们都包含了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A[x][y]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这个点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void Add(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y,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key){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x;i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&lt;=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+=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Lowbit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)){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for(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j = y; j &lt;=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n;j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+=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Lowbit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(j)){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C[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][j] += key;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74429" y="838311"/>
            <a:ext cx="3783503" cy="461665"/>
          </a:xfrm>
        </p:spPr>
        <p:txBody>
          <a:bodyPr wrap="square">
            <a:spAutoFit/>
          </a:bodyPr>
          <a:lstStyle/>
          <a:p>
            <a:r>
              <a:rPr lang="zh-CN" altLang="en-US" sz="2400" dirty="0"/>
              <a:t>更新部分代码如下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079500" y="2851150"/>
              <a:ext cx="165100" cy="15494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079500" y="2851150"/>
                <a:ext cx="165100" cy="1549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16979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求连续和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求长度为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的数组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A[a]…A[b]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1&lt;=a&lt;b&lt;=n &lt;10^5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）之间的总和。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5518" y="3186514"/>
            <a:ext cx="6096000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int c = 0;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for (int i = a; i &lt;= b; ++i)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	c += A[i];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4969" y="5956012"/>
            <a:ext cx="7517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，最大执行次数为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10^5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8477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如果题目改成求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&lt;= 10^5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）次连续和呢？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152" y="3123527"/>
            <a:ext cx="6096000" cy="2739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优化代码：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C[N];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&lt;= n; ++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 = C[i-1] + 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("%d\n", C[b] - C[a-1]);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334" y="5956012"/>
            <a:ext cx="9300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单次查询时间复杂度为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，总时间复杂度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q+n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77334" y="2306070"/>
            <a:ext cx="8596668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O(q*n)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1s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内极限数据会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TLE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zh-CN" altLang="en-US" dirty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488613"/>
            <a:ext cx="9371831" cy="34317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如果题目增加个操作：需要频繁修改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&lt;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此时前缀和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C[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]…C[n]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都将被修改。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如果依次对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C[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]…C[n]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进行修改，时间复杂度为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。则该题总时间复杂度为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O(q*n)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，依旧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TLE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因此，该问题的重心转移到如何能够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高效地维护前缀和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5920" y="515300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树状数组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7863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树状数组（</a:t>
            </a:r>
            <a:r>
              <a:rPr lang="en-US" altLang="zh-CN" dirty="0"/>
              <a:t>Binary Indexed Tree</a:t>
            </a:r>
            <a:r>
              <a:rPr lang="zh-CN" altLang="en-US" dirty="0"/>
              <a:t>）是一个查询和修改复杂度都为</a:t>
            </a:r>
            <a:r>
              <a:rPr lang="en-US" altLang="zh-CN" dirty="0"/>
              <a:t>log(n)</a:t>
            </a:r>
            <a:r>
              <a:rPr lang="zh-CN" altLang="en-US" dirty="0"/>
              <a:t>的数据结构。主要用于查询任意区间的连续元素和，但是</a:t>
            </a:r>
            <a:r>
              <a:rPr lang="zh-CN" altLang="en-US" dirty="0">
                <a:solidFill>
                  <a:srgbClr val="FF0000"/>
                </a:solidFill>
              </a:rPr>
              <a:t>每次只能修改一个元素的值</a:t>
            </a:r>
            <a:r>
              <a:rPr lang="zh-CN" altLang="en-US" dirty="0"/>
              <a:t>；即树状数组支持的操作：</a:t>
            </a:r>
            <a:r>
              <a:rPr lang="zh-CN" altLang="en-US" dirty="0">
                <a:solidFill>
                  <a:srgbClr val="FF0000"/>
                </a:solidFill>
              </a:rPr>
              <a:t>单点修改，区间查询（当区间长度为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时，即单点查询）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树状数组逻辑上是一棵树，但实际上只是一个数组。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80308"/>
            <a:ext cx="7062739" cy="39727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226050" y="1765300"/>
              <a:ext cx="2787650" cy="127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226050" y="1765300"/>
                <a:ext cx="27876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5213350" y="501650"/>
              <a:ext cx="254000" cy="279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5213350" y="501650"/>
                <a:ext cx="2540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5429250" y="603250"/>
              <a:ext cx="76200" cy="95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5429250" y="603250"/>
                <a:ext cx="762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5334000" y="730250"/>
              <a:ext cx="38100" cy="196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5334000" y="730250"/>
                <a:ext cx="381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5353050" y="742950"/>
              <a:ext cx="196850" cy="184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5353050" y="742950"/>
                <a:ext cx="1968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5372100" y="812800"/>
              <a:ext cx="127000" cy="1143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5372100" y="812800"/>
                <a:ext cx="1270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5340350" y="971550"/>
              <a:ext cx="247650" cy="12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5340350" y="971550"/>
                <a:ext cx="247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5613400" y="603250"/>
              <a:ext cx="139700" cy="3365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5613400" y="603250"/>
                <a:ext cx="1397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5753100" y="615950"/>
              <a:ext cx="228600" cy="330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5753100" y="615950"/>
                <a:ext cx="2286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5784850" y="755650"/>
              <a:ext cx="19050" cy="114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5784850" y="755650"/>
                <a:ext cx="19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5778500" y="698500"/>
              <a:ext cx="139700" cy="1841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5778500" y="698500"/>
                <a:ext cx="1397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5816600" y="768350"/>
              <a:ext cx="76200" cy="25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5816600" y="768350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5797550" y="863600"/>
              <a:ext cx="120650" cy="31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5797550" y="863600"/>
                <a:ext cx="1206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6184900" y="615950"/>
              <a:ext cx="215900" cy="336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6184900" y="615950"/>
                <a:ext cx="2159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6419850" y="615950"/>
              <a:ext cx="107950" cy="2984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6419850" y="615950"/>
                <a:ext cx="1079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6559550" y="666750"/>
              <a:ext cx="19050" cy="2349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6559550" y="666750"/>
                <a:ext cx="19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6623050" y="622300"/>
              <a:ext cx="88900" cy="2921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6623050" y="622300"/>
                <a:ext cx="889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7194550" y="463550"/>
              <a:ext cx="171450" cy="2540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7194550" y="463550"/>
                <a:ext cx="1714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7264400" y="628650"/>
              <a:ext cx="69850" cy="1968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7264400" y="628650"/>
                <a:ext cx="69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7416800" y="546100"/>
              <a:ext cx="25400" cy="1333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7416800" y="546100"/>
                <a:ext cx="254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7372350" y="482600"/>
              <a:ext cx="203200" cy="2667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7372350" y="482600"/>
                <a:ext cx="2032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7454900" y="590550"/>
              <a:ext cx="1524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7454900" y="590550"/>
                <a:ext cx="152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7480300" y="673100"/>
              <a:ext cx="69850" cy="1079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7480300" y="673100"/>
                <a:ext cx="698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7531100" y="723900"/>
              <a:ext cx="38100" cy="762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7531100" y="723900"/>
                <a:ext cx="38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7499350" y="768350"/>
              <a:ext cx="107950" cy="1333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7499350" y="768350"/>
                <a:ext cx="1079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7683500" y="552450"/>
              <a:ext cx="247650" cy="3302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7683500" y="552450"/>
                <a:ext cx="2476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7791450" y="704850"/>
              <a:ext cx="184150" cy="1524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7791450" y="704850"/>
                <a:ext cx="1841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8134350" y="584200"/>
              <a:ext cx="165100" cy="323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8134350" y="584200"/>
                <a:ext cx="1651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8375650" y="552450"/>
              <a:ext cx="88900" cy="2984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8375650" y="552450"/>
                <a:ext cx="889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8432800" y="603250"/>
              <a:ext cx="165100" cy="2603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8432800" y="603250"/>
                <a:ext cx="1651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8547100" y="520700"/>
              <a:ext cx="158750" cy="4381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8547100" y="520700"/>
                <a:ext cx="1587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6692900" y="1301750"/>
              <a:ext cx="304800" cy="2921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6692900" y="1301750"/>
                <a:ext cx="3048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7054850" y="1231900"/>
              <a:ext cx="279400" cy="3492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7054850" y="1231900"/>
                <a:ext cx="2794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7239000" y="1333500"/>
              <a:ext cx="266700" cy="4254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7239000" y="1333500"/>
                <a:ext cx="2667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7562850" y="1295400"/>
              <a:ext cx="177800" cy="3048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7562850" y="1295400"/>
                <a:ext cx="1778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3543300" y="2324100"/>
              <a:ext cx="1828800" cy="508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3543300" y="2324100"/>
                <a:ext cx="1828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7620000" y="2724150"/>
              <a:ext cx="177800" cy="3175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7620000" y="2724150"/>
                <a:ext cx="1778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7835900" y="2755900"/>
              <a:ext cx="165100" cy="2413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7835900" y="2755900"/>
                <a:ext cx="1651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8032750" y="2743200"/>
              <a:ext cx="190500" cy="2476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8032750" y="2743200"/>
                <a:ext cx="1905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8261350" y="2806700"/>
              <a:ext cx="114300" cy="3048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8261350" y="2806700"/>
                <a:ext cx="1143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8496300" y="2781300"/>
              <a:ext cx="171450" cy="190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8496300" y="2781300"/>
                <a:ext cx="171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8477250" y="2882900"/>
              <a:ext cx="158750" cy="444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8477250" y="2882900"/>
                <a:ext cx="158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墨迹 46"/>
              <p14:cNvContentPartPr/>
              <p14:nvPr/>
            </p14:nvContentPartPr>
            <p14:xfrm>
              <a:off x="8864600" y="2647950"/>
              <a:ext cx="228600" cy="3937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8864600" y="2647950"/>
                <a:ext cx="2286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墨迹 47"/>
              <p14:cNvContentPartPr/>
              <p14:nvPr/>
            </p14:nvContentPartPr>
            <p14:xfrm>
              <a:off x="9029700" y="2800350"/>
              <a:ext cx="152400" cy="2222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9029700" y="2800350"/>
                <a:ext cx="1524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墨迹 48"/>
              <p14:cNvContentPartPr/>
              <p14:nvPr/>
            </p14:nvContentPartPr>
            <p14:xfrm>
              <a:off x="9334500" y="2762250"/>
              <a:ext cx="279400" cy="381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9334500" y="2762250"/>
                <a:ext cx="279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墨迹 49"/>
              <p14:cNvContentPartPr/>
              <p14:nvPr/>
            </p14:nvContentPartPr>
            <p14:xfrm>
              <a:off x="9480550" y="2686050"/>
              <a:ext cx="50800" cy="3175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3"/>
            </p:blipFill>
            <p:spPr>
              <a:xfrm>
                <a:off x="9480550" y="2686050"/>
                <a:ext cx="508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墨迹 50"/>
              <p14:cNvContentPartPr/>
              <p14:nvPr/>
            </p14:nvContentPartPr>
            <p14:xfrm>
              <a:off x="9620250" y="2603500"/>
              <a:ext cx="234950" cy="4000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5"/>
            </p:blipFill>
            <p:spPr>
              <a:xfrm>
                <a:off x="9620250" y="2603500"/>
                <a:ext cx="2349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墨迹 51"/>
              <p14:cNvContentPartPr/>
              <p14:nvPr/>
            </p14:nvContentPartPr>
            <p14:xfrm>
              <a:off x="9855200" y="2743200"/>
              <a:ext cx="146050" cy="3556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7"/>
            </p:blipFill>
            <p:spPr>
              <a:xfrm>
                <a:off x="9855200" y="2743200"/>
                <a:ext cx="1460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墨迹 52"/>
              <p14:cNvContentPartPr/>
              <p14:nvPr/>
            </p14:nvContentPartPr>
            <p14:xfrm>
              <a:off x="10147300" y="2794000"/>
              <a:ext cx="215900" cy="508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9"/>
            </p:blipFill>
            <p:spPr>
              <a:xfrm>
                <a:off x="10147300" y="2794000"/>
                <a:ext cx="215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墨迹 53"/>
              <p14:cNvContentPartPr/>
              <p14:nvPr/>
            </p14:nvContentPartPr>
            <p14:xfrm>
              <a:off x="10261600" y="2679700"/>
              <a:ext cx="25400" cy="3492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1"/>
            </p:blipFill>
            <p:spPr>
              <a:xfrm>
                <a:off x="10261600" y="2679700"/>
                <a:ext cx="254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墨迹 54"/>
              <p14:cNvContentPartPr/>
              <p14:nvPr/>
            </p14:nvContentPartPr>
            <p14:xfrm>
              <a:off x="10439400" y="2641600"/>
              <a:ext cx="203200" cy="3365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3"/>
            </p:blipFill>
            <p:spPr>
              <a:xfrm>
                <a:off x="10439400" y="2641600"/>
                <a:ext cx="2032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墨迹 55"/>
              <p14:cNvContentPartPr/>
              <p14:nvPr/>
            </p14:nvContentPartPr>
            <p14:xfrm>
              <a:off x="10623550" y="2768600"/>
              <a:ext cx="196850" cy="2159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5"/>
            </p:blipFill>
            <p:spPr>
              <a:xfrm>
                <a:off x="10623550" y="2768600"/>
                <a:ext cx="1968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墨迹 56"/>
              <p14:cNvContentPartPr/>
              <p14:nvPr/>
            </p14:nvContentPartPr>
            <p14:xfrm>
              <a:off x="10731500" y="2813050"/>
              <a:ext cx="50800" cy="2349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7"/>
            </p:blipFill>
            <p:spPr>
              <a:xfrm>
                <a:off x="10731500" y="2813050"/>
                <a:ext cx="508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墨迹 57"/>
              <p14:cNvContentPartPr/>
              <p14:nvPr/>
            </p14:nvContentPartPr>
            <p14:xfrm>
              <a:off x="9010650" y="3295650"/>
              <a:ext cx="31750" cy="2921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9"/>
            </p:blipFill>
            <p:spPr>
              <a:xfrm>
                <a:off x="9010650" y="3295650"/>
                <a:ext cx="317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墨迹 58"/>
              <p14:cNvContentPartPr/>
              <p14:nvPr/>
            </p14:nvContentPartPr>
            <p14:xfrm>
              <a:off x="9734550" y="3232150"/>
              <a:ext cx="247650" cy="279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1"/>
            </p:blipFill>
            <p:spPr>
              <a:xfrm>
                <a:off x="9734550" y="3232150"/>
                <a:ext cx="2476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墨迹 59"/>
              <p14:cNvContentPartPr/>
              <p14:nvPr/>
            </p14:nvContentPartPr>
            <p14:xfrm>
              <a:off x="10585450" y="3092450"/>
              <a:ext cx="273050" cy="2603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3"/>
            </p:blipFill>
            <p:spPr>
              <a:xfrm>
                <a:off x="10585450" y="3092450"/>
                <a:ext cx="2730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墨迹 60"/>
              <p14:cNvContentPartPr/>
              <p14:nvPr/>
            </p14:nvContentPartPr>
            <p14:xfrm>
              <a:off x="10725150" y="3168650"/>
              <a:ext cx="57150" cy="2857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5"/>
            </p:blipFill>
            <p:spPr>
              <a:xfrm>
                <a:off x="10725150" y="3168650"/>
                <a:ext cx="571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墨迹 61"/>
              <p14:cNvContentPartPr/>
              <p14:nvPr/>
            </p14:nvContentPartPr>
            <p14:xfrm>
              <a:off x="8997950" y="3238500"/>
              <a:ext cx="19050" cy="1714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7"/>
            </p:blipFill>
            <p:spPr>
              <a:xfrm>
                <a:off x="8997950" y="3238500"/>
                <a:ext cx="190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墨迹 62"/>
              <p14:cNvContentPartPr/>
              <p14:nvPr/>
            </p14:nvContentPartPr>
            <p14:xfrm>
              <a:off x="8394700" y="3956050"/>
              <a:ext cx="63500" cy="3429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9"/>
            </p:blipFill>
            <p:spPr>
              <a:xfrm>
                <a:off x="8394700" y="3956050"/>
                <a:ext cx="635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墨迹 63"/>
              <p14:cNvContentPartPr/>
              <p14:nvPr/>
            </p14:nvContentPartPr>
            <p14:xfrm>
              <a:off x="8610600" y="3981450"/>
              <a:ext cx="76200" cy="3365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1"/>
            </p:blipFill>
            <p:spPr>
              <a:xfrm>
                <a:off x="8610600" y="3981450"/>
                <a:ext cx="762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墨迹 64"/>
              <p14:cNvContentPartPr/>
              <p14:nvPr/>
            </p14:nvContentPartPr>
            <p14:xfrm>
              <a:off x="8851900" y="3911600"/>
              <a:ext cx="31750" cy="4127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3"/>
            </p:blipFill>
            <p:spPr>
              <a:xfrm>
                <a:off x="8851900" y="3911600"/>
                <a:ext cx="317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墨迹 65"/>
              <p14:cNvContentPartPr/>
              <p14:nvPr/>
            </p14:nvContentPartPr>
            <p14:xfrm>
              <a:off x="7880350" y="4743450"/>
              <a:ext cx="311150" cy="508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5"/>
            </p:blipFill>
            <p:spPr>
              <a:xfrm>
                <a:off x="7880350" y="4743450"/>
                <a:ext cx="3111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墨迹 66"/>
              <p14:cNvContentPartPr/>
              <p14:nvPr/>
            </p14:nvContentPartPr>
            <p14:xfrm>
              <a:off x="8115300" y="4629150"/>
              <a:ext cx="127000" cy="2413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7"/>
            </p:blipFill>
            <p:spPr>
              <a:xfrm>
                <a:off x="8115300" y="4629150"/>
                <a:ext cx="1270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墨迹 67"/>
              <p14:cNvContentPartPr/>
              <p14:nvPr/>
            </p14:nvContentPartPr>
            <p14:xfrm>
              <a:off x="8458200" y="4572000"/>
              <a:ext cx="69850" cy="2921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9"/>
            </p:blipFill>
            <p:spPr>
              <a:xfrm>
                <a:off x="8458200" y="4572000"/>
                <a:ext cx="698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墨迹 68"/>
              <p14:cNvContentPartPr/>
              <p14:nvPr/>
            </p14:nvContentPartPr>
            <p14:xfrm>
              <a:off x="8623300" y="4533900"/>
              <a:ext cx="69850" cy="3302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1"/>
            </p:blipFill>
            <p:spPr>
              <a:xfrm>
                <a:off x="8623300" y="4533900"/>
                <a:ext cx="698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墨迹 69"/>
              <p14:cNvContentPartPr/>
              <p14:nvPr/>
            </p14:nvContentPartPr>
            <p14:xfrm>
              <a:off x="8743950" y="4559300"/>
              <a:ext cx="222250" cy="2349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3"/>
            </p:blipFill>
            <p:spPr>
              <a:xfrm>
                <a:off x="8743950" y="4559300"/>
                <a:ext cx="2222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墨迹 70"/>
              <p14:cNvContentPartPr/>
              <p14:nvPr/>
            </p14:nvContentPartPr>
            <p14:xfrm>
              <a:off x="7956550" y="5232400"/>
              <a:ext cx="298450" cy="825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5"/>
            </p:blipFill>
            <p:spPr>
              <a:xfrm>
                <a:off x="7956550" y="5232400"/>
                <a:ext cx="2984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墨迹 71"/>
              <p14:cNvContentPartPr/>
              <p14:nvPr/>
            </p14:nvContentPartPr>
            <p14:xfrm>
              <a:off x="8191500" y="5143500"/>
              <a:ext cx="120650" cy="2476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7"/>
            </p:blipFill>
            <p:spPr>
              <a:xfrm>
                <a:off x="8191500" y="5143500"/>
                <a:ext cx="1206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墨迹 72"/>
              <p14:cNvContentPartPr/>
              <p14:nvPr/>
            </p14:nvContentPartPr>
            <p14:xfrm>
              <a:off x="8597900" y="5105400"/>
              <a:ext cx="50800" cy="2857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9"/>
            </p:blipFill>
            <p:spPr>
              <a:xfrm>
                <a:off x="8597900" y="5105400"/>
                <a:ext cx="508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墨迹 73"/>
              <p14:cNvContentPartPr/>
              <p14:nvPr/>
            </p14:nvContentPartPr>
            <p14:xfrm>
              <a:off x="8718550" y="5111750"/>
              <a:ext cx="209550" cy="2349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1"/>
            </p:blipFill>
            <p:spPr>
              <a:xfrm>
                <a:off x="8718550" y="5111750"/>
                <a:ext cx="2095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墨迹 74"/>
              <p14:cNvContentPartPr/>
              <p14:nvPr/>
            </p14:nvContentPartPr>
            <p14:xfrm>
              <a:off x="8820150" y="5080000"/>
              <a:ext cx="279400" cy="2032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3"/>
            </p:blipFill>
            <p:spPr>
              <a:xfrm>
                <a:off x="8820150" y="5080000"/>
                <a:ext cx="2794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墨迹 75"/>
              <p14:cNvContentPartPr/>
              <p14:nvPr/>
            </p14:nvContentPartPr>
            <p14:xfrm>
              <a:off x="8039100" y="5670550"/>
              <a:ext cx="292100" cy="571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5"/>
            </p:blipFill>
            <p:spPr>
              <a:xfrm>
                <a:off x="8039100" y="5670550"/>
                <a:ext cx="292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墨迹 76"/>
              <p14:cNvContentPartPr/>
              <p14:nvPr/>
            </p14:nvContentPartPr>
            <p14:xfrm>
              <a:off x="8242300" y="5607050"/>
              <a:ext cx="152400" cy="2159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7"/>
            </p:blipFill>
            <p:spPr>
              <a:xfrm>
                <a:off x="8242300" y="5607050"/>
                <a:ext cx="152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墨迹 77"/>
              <p14:cNvContentPartPr/>
              <p14:nvPr/>
            </p14:nvContentPartPr>
            <p14:xfrm>
              <a:off x="8591550" y="5549900"/>
              <a:ext cx="209550" cy="2413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9"/>
            </p:blipFill>
            <p:spPr>
              <a:xfrm>
                <a:off x="8591550" y="5549900"/>
                <a:ext cx="2095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墨迹 78"/>
              <p14:cNvContentPartPr/>
              <p14:nvPr/>
            </p14:nvContentPartPr>
            <p14:xfrm>
              <a:off x="8839200" y="5543550"/>
              <a:ext cx="177800" cy="2540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1"/>
            </p:blipFill>
            <p:spPr>
              <a:xfrm>
                <a:off x="8839200" y="5543550"/>
                <a:ext cx="1778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墨迹 79"/>
              <p14:cNvContentPartPr/>
              <p14:nvPr/>
            </p14:nvContentPartPr>
            <p14:xfrm>
              <a:off x="9004300" y="5441950"/>
              <a:ext cx="266700" cy="2476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3"/>
            </p:blipFill>
            <p:spPr>
              <a:xfrm>
                <a:off x="9004300" y="5441950"/>
                <a:ext cx="2667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墨迹 80"/>
              <p14:cNvContentPartPr/>
              <p14:nvPr/>
            </p14:nvContentPartPr>
            <p14:xfrm>
              <a:off x="7670800" y="3365500"/>
              <a:ext cx="228600" cy="2413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5"/>
            </p:blipFill>
            <p:spPr>
              <a:xfrm>
                <a:off x="7670800" y="3365500"/>
                <a:ext cx="2286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墨迹 81"/>
              <p14:cNvContentPartPr/>
              <p14:nvPr/>
            </p14:nvContentPartPr>
            <p14:xfrm>
              <a:off x="7734300" y="3327400"/>
              <a:ext cx="114300" cy="2730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7"/>
            </p:blipFill>
            <p:spPr>
              <a:xfrm>
                <a:off x="7734300" y="3327400"/>
                <a:ext cx="1143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墨迹 82"/>
              <p14:cNvContentPartPr/>
              <p14:nvPr/>
            </p14:nvContentPartPr>
            <p14:xfrm>
              <a:off x="7962900" y="3289300"/>
              <a:ext cx="228600" cy="4127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9"/>
            </p:blipFill>
            <p:spPr>
              <a:xfrm>
                <a:off x="7962900" y="3289300"/>
                <a:ext cx="2286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墨迹 83"/>
              <p14:cNvContentPartPr/>
              <p14:nvPr/>
            </p14:nvContentPartPr>
            <p14:xfrm>
              <a:off x="8083550" y="3479800"/>
              <a:ext cx="184150" cy="1651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1"/>
            </p:blipFill>
            <p:spPr>
              <a:xfrm>
                <a:off x="8083550" y="3479800"/>
                <a:ext cx="1841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墨迹 84"/>
              <p14:cNvContentPartPr/>
              <p14:nvPr/>
            </p14:nvContentPartPr>
            <p14:xfrm>
              <a:off x="8147050" y="3454400"/>
              <a:ext cx="63500" cy="2286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3"/>
            </p:blipFill>
            <p:spPr>
              <a:xfrm>
                <a:off x="8147050" y="3454400"/>
                <a:ext cx="635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墨迹 85"/>
              <p14:cNvContentPartPr/>
              <p14:nvPr/>
            </p14:nvContentPartPr>
            <p14:xfrm>
              <a:off x="8255000" y="3441700"/>
              <a:ext cx="190500" cy="698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5"/>
            </p:blipFill>
            <p:spPr>
              <a:xfrm>
                <a:off x="8255000" y="3441700"/>
                <a:ext cx="1905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墨迹 86"/>
              <p14:cNvContentPartPr/>
              <p14:nvPr/>
            </p14:nvContentPartPr>
            <p14:xfrm>
              <a:off x="8432800" y="3365500"/>
              <a:ext cx="222250" cy="2413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7"/>
            </p:blipFill>
            <p:spPr>
              <a:xfrm>
                <a:off x="8432800" y="3365500"/>
                <a:ext cx="2222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墨迹 87"/>
              <p14:cNvContentPartPr/>
              <p14:nvPr/>
            </p14:nvContentPartPr>
            <p14:xfrm>
              <a:off x="8369300" y="3263900"/>
              <a:ext cx="222250" cy="4762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9"/>
            </p:blipFill>
            <p:spPr>
              <a:xfrm>
                <a:off x="8369300" y="3263900"/>
                <a:ext cx="2222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墨迹 88"/>
              <p14:cNvContentPartPr/>
              <p14:nvPr/>
            </p14:nvContentPartPr>
            <p14:xfrm>
              <a:off x="7581900" y="3244850"/>
              <a:ext cx="114300" cy="4699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1"/>
            </p:blipFill>
            <p:spPr>
              <a:xfrm>
                <a:off x="7581900" y="3244850"/>
                <a:ext cx="1143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墨迹 89"/>
              <p14:cNvContentPartPr/>
              <p14:nvPr/>
            </p14:nvContentPartPr>
            <p14:xfrm>
              <a:off x="8623300" y="3232150"/>
              <a:ext cx="63500" cy="4889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3"/>
            </p:blipFill>
            <p:spPr>
              <a:xfrm>
                <a:off x="8623300" y="3232150"/>
                <a:ext cx="635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墨迹 90"/>
              <p14:cNvContentPartPr/>
              <p14:nvPr/>
            </p14:nvContentPartPr>
            <p14:xfrm>
              <a:off x="8528050" y="5746750"/>
              <a:ext cx="920750" cy="1587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5"/>
            </p:blipFill>
            <p:spPr>
              <a:xfrm>
                <a:off x="8528050" y="5746750"/>
                <a:ext cx="9207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墨迹 91"/>
              <p14:cNvContentPartPr/>
              <p14:nvPr/>
            </p14:nvContentPartPr>
            <p14:xfrm>
              <a:off x="8870950" y="6013450"/>
              <a:ext cx="285750" cy="3556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7"/>
            </p:blipFill>
            <p:spPr>
              <a:xfrm>
                <a:off x="8870950" y="6013450"/>
                <a:ext cx="2857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墨迹 92"/>
              <p14:cNvContentPartPr/>
              <p14:nvPr/>
            </p14:nvContentPartPr>
            <p14:xfrm>
              <a:off x="9150350" y="6038850"/>
              <a:ext cx="215900" cy="4064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9"/>
            </p:blipFill>
            <p:spPr>
              <a:xfrm>
                <a:off x="9150350" y="6038850"/>
                <a:ext cx="2159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墨迹 93"/>
              <p14:cNvContentPartPr/>
              <p14:nvPr/>
            </p14:nvContentPartPr>
            <p14:xfrm>
              <a:off x="9398000" y="5956300"/>
              <a:ext cx="234950" cy="2984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1"/>
            </p:blipFill>
            <p:spPr>
              <a:xfrm>
                <a:off x="9398000" y="5956300"/>
                <a:ext cx="2349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墨迹 94"/>
              <p14:cNvContentPartPr/>
              <p14:nvPr/>
            </p14:nvContentPartPr>
            <p14:xfrm>
              <a:off x="8870950" y="6280150"/>
              <a:ext cx="927100" cy="3175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3"/>
            </p:blipFill>
            <p:spPr>
              <a:xfrm>
                <a:off x="8870950" y="6280150"/>
                <a:ext cx="9271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墨迹 95"/>
              <p14:cNvContentPartPr/>
              <p14:nvPr/>
            </p14:nvContentPartPr>
            <p14:xfrm>
              <a:off x="8553450" y="6102350"/>
              <a:ext cx="285750" cy="2857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5"/>
            </p:blipFill>
            <p:spPr>
              <a:xfrm>
                <a:off x="8553450" y="6102350"/>
                <a:ext cx="2857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墨迹 96"/>
              <p14:cNvContentPartPr/>
              <p14:nvPr/>
            </p14:nvContentPartPr>
            <p14:xfrm>
              <a:off x="4692650" y="2381250"/>
              <a:ext cx="647700" cy="1079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7"/>
            </p:blipFill>
            <p:spPr>
              <a:xfrm>
                <a:off x="4692650" y="2381250"/>
                <a:ext cx="647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墨迹 97"/>
              <p14:cNvContentPartPr/>
              <p14:nvPr/>
            </p14:nvContentPartPr>
            <p14:xfrm>
              <a:off x="4806950" y="2914650"/>
              <a:ext cx="342900" cy="4699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9"/>
            </p:blipFill>
            <p:spPr>
              <a:xfrm>
                <a:off x="4806950" y="2914650"/>
                <a:ext cx="3429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墨迹 98"/>
              <p14:cNvContentPartPr/>
              <p14:nvPr/>
            </p14:nvContentPartPr>
            <p14:xfrm>
              <a:off x="5143500" y="2971800"/>
              <a:ext cx="203200" cy="4953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1"/>
            </p:blipFill>
            <p:spPr>
              <a:xfrm>
                <a:off x="5143500" y="2971800"/>
                <a:ext cx="2032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墨迹 99"/>
              <p14:cNvContentPartPr/>
              <p14:nvPr/>
            </p14:nvContentPartPr>
            <p14:xfrm>
              <a:off x="5391150" y="2946400"/>
              <a:ext cx="234950" cy="3746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3"/>
            </p:blipFill>
            <p:spPr>
              <a:xfrm>
                <a:off x="5391150" y="2946400"/>
                <a:ext cx="2349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墨迹 100"/>
              <p14:cNvContentPartPr/>
              <p14:nvPr/>
            </p14:nvContentPartPr>
            <p14:xfrm>
              <a:off x="3524250" y="2393950"/>
              <a:ext cx="546100" cy="2159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5"/>
            </p:blipFill>
            <p:spPr>
              <a:xfrm>
                <a:off x="3524250" y="2393950"/>
                <a:ext cx="5461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墨迹 101"/>
              <p14:cNvContentPartPr/>
              <p14:nvPr/>
            </p14:nvContentPartPr>
            <p14:xfrm>
              <a:off x="3556000" y="3276600"/>
              <a:ext cx="336550" cy="3746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7"/>
            </p:blipFill>
            <p:spPr>
              <a:xfrm>
                <a:off x="3556000" y="3276600"/>
                <a:ext cx="3365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墨迹 102"/>
              <p14:cNvContentPartPr/>
              <p14:nvPr/>
            </p14:nvContentPartPr>
            <p14:xfrm>
              <a:off x="3854450" y="3302000"/>
              <a:ext cx="209550" cy="4381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9"/>
            </p:blipFill>
            <p:spPr>
              <a:xfrm>
                <a:off x="3854450" y="3302000"/>
                <a:ext cx="2095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墨迹 103"/>
              <p14:cNvContentPartPr/>
              <p14:nvPr/>
            </p14:nvContentPartPr>
            <p14:xfrm>
              <a:off x="4076700" y="3263900"/>
              <a:ext cx="184150" cy="34925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1"/>
            </p:blipFill>
            <p:spPr>
              <a:xfrm>
                <a:off x="4076700" y="3263900"/>
                <a:ext cx="1841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墨迹 104"/>
              <p14:cNvContentPartPr/>
              <p14:nvPr/>
            </p14:nvContentPartPr>
            <p14:xfrm>
              <a:off x="4076700" y="2432050"/>
              <a:ext cx="133350" cy="190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3"/>
            </p:blipFill>
            <p:spPr>
              <a:xfrm>
                <a:off x="4076700" y="2432050"/>
                <a:ext cx="133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墨迹 105"/>
              <p14:cNvContentPartPr/>
              <p14:nvPr/>
            </p14:nvContentPartPr>
            <p14:xfrm>
              <a:off x="6686550" y="1517650"/>
              <a:ext cx="1212850" cy="1333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5"/>
            </p:blipFill>
            <p:spPr>
              <a:xfrm>
                <a:off x="6686550" y="1517650"/>
                <a:ext cx="1212850" cy="133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zh-CN" altLang="en-US" dirty="0"/>
              <a:t>找规律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7862"/>
            <a:ext cx="4744411" cy="4923702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数组保存原数据，</a:t>
            </a:r>
            <a:r>
              <a:rPr lang="en-US" altLang="zh-CN" dirty="0"/>
              <a:t>C</a:t>
            </a:r>
            <a:r>
              <a:rPr lang="zh-CN" altLang="en-US" dirty="0"/>
              <a:t>数组为前缀和数组。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数组的计算规律如下：</a:t>
            </a:r>
            <a:endParaRPr lang="en-US" altLang="zh-CN" dirty="0"/>
          </a:p>
          <a:p>
            <a:pPr lvl="1"/>
            <a:r>
              <a:rPr lang="en-US" altLang="zh-CN" dirty="0"/>
              <a:t>C1 = A1</a:t>
            </a:r>
            <a:endParaRPr lang="en-US" altLang="zh-CN" dirty="0"/>
          </a:p>
          <a:p>
            <a:pPr lvl="1"/>
            <a:r>
              <a:rPr lang="en-US" altLang="zh-CN" dirty="0"/>
              <a:t>C2 = A1 + A2</a:t>
            </a:r>
            <a:endParaRPr lang="en-US" altLang="zh-CN" dirty="0"/>
          </a:p>
          <a:p>
            <a:pPr lvl="1"/>
            <a:r>
              <a:rPr lang="en-US" altLang="zh-CN" dirty="0"/>
              <a:t>C3 = A3</a:t>
            </a:r>
            <a:endParaRPr lang="en-US" altLang="zh-CN" dirty="0"/>
          </a:p>
          <a:p>
            <a:pPr lvl="1"/>
            <a:r>
              <a:rPr lang="en-US" altLang="zh-CN" dirty="0"/>
              <a:t>C4 = A1 + A2 + A3 + A4</a:t>
            </a:r>
            <a:endParaRPr lang="en-US" altLang="zh-CN" dirty="0"/>
          </a:p>
          <a:p>
            <a:pPr lvl="1"/>
            <a:r>
              <a:rPr lang="en-US" altLang="zh-CN" dirty="0"/>
              <a:t>C5 = A5</a:t>
            </a:r>
            <a:endParaRPr lang="en-US" altLang="zh-CN" dirty="0"/>
          </a:p>
          <a:p>
            <a:pPr lvl="1"/>
            <a:r>
              <a:rPr lang="en-US" altLang="zh-CN" dirty="0"/>
              <a:t>C6 = A5 + A6</a:t>
            </a:r>
            <a:endParaRPr lang="en-US" altLang="zh-CN" dirty="0"/>
          </a:p>
          <a:p>
            <a:pPr lvl="1"/>
            <a:r>
              <a:rPr lang="en-US" altLang="zh-CN" dirty="0"/>
              <a:t>C7 = A7</a:t>
            </a:r>
            <a:endParaRPr lang="en-US" altLang="zh-CN" dirty="0"/>
          </a:p>
          <a:p>
            <a:pPr lvl="1"/>
            <a:r>
              <a:rPr lang="en-US" altLang="zh-CN" dirty="0"/>
              <a:t>C8 = A1 + A2 + A3 + A4 + A5 + A6 + A7 + A8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45" y="2200563"/>
            <a:ext cx="4289854" cy="2456873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677334" y="5283519"/>
            <a:ext cx="8368055" cy="119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设</a:t>
            </a:r>
            <a:r>
              <a:rPr lang="en-US" altLang="zh-CN" dirty="0"/>
              <a:t>C</a:t>
            </a:r>
            <a:r>
              <a:rPr lang="zh-CN" altLang="en-US" dirty="0"/>
              <a:t>的某个元素下标为</a:t>
            </a:r>
            <a:r>
              <a:rPr lang="en-US" altLang="zh-CN" dirty="0"/>
              <a:t>x</a:t>
            </a:r>
            <a:r>
              <a:rPr lang="zh-CN" altLang="en-US" dirty="0"/>
              <a:t>，则这个结点（前缀和）的管辖区间是</a:t>
            </a:r>
            <a:r>
              <a:rPr lang="en-US" altLang="zh-CN" dirty="0"/>
              <a:t>2^k</a:t>
            </a:r>
            <a:r>
              <a:rPr lang="zh-CN" altLang="en-US" dirty="0"/>
              <a:t>个元素（其中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的二进制数的末尾</a:t>
            </a:r>
            <a:r>
              <a:rPr lang="en-US" altLang="zh-CN" dirty="0"/>
              <a:t>0</a:t>
            </a:r>
            <a:r>
              <a:rPr lang="zh-CN" altLang="en-US" dirty="0"/>
              <a:t>的个数），且该区间的最后一个元素为</a:t>
            </a:r>
            <a:r>
              <a:rPr lang="en-US" altLang="zh-CN" dirty="0"/>
              <a:t>Ax</a:t>
            </a:r>
            <a:endParaRPr lang="en-US" altLang="zh-CN" dirty="0"/>
          </a:p>
          <a:p>
            <a:r>
              <a:rPr lang="en-US" altLang="zh-CN" dirty="0" err="1"/>
              <a:t>Cx</a:t>
            </a:r>
            <a:r>
              <a:rPr lang="zh-CN" altLang="en-US" dirty="0"/>
              <a:t>的双亲结点下标</a:t>
            </a:r>
            <a:r>
              <a:rPr lang="en-US" altLang="zh-CN" dirty="0"/>
              <a:t>y</a:t>
            </a:r>
            <a:r>
              <a:rPr lang="zh-CN" altLang="en-US" dirty="0"/>
              <a:t>就等于</a:t>
            </a:r>
            <a:r>
              <a:rPr lang="en-US" altLang="zh-CN" dirty="0"/>
              <a:t>x</a:t>
            </a:r>
            <a:r>
              <a:rPr lang="zh-CN" altLang="en-US" dirty="0"/>
              <a:t>的二进制数在最后一个</a:t>
            </a:r>
            <a:r>
              <a:rPr lang="en-US" altLang="zh-CN" dirty="0"/>
              <a:t>1</a:t>
            </a:r>
            <a:r>
              <a:rPr lang="zh-CN" altLang="en-US" dirty="0"/>
              <a:t>的位置上加</a:t>
            </a:r>
            <a:r>
              <a:rPr lang="en-US" altLang="zh-CN" dirty="0"/>
              <a:t>1</a:t>
            </a:r>
            <a:r>
              <a:rPr lang="zh-CN" altLang="en-US" dirty="0"/>
              <a:t>后得到的值。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1225550" y="1790700"/>
              <a:ext cx="1225550" cy="82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225550" y="1790700"/>
                <a:ext cx="12255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3111500" y="1771650"/>
              <a:ext cx="2006600" cy="82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3111500" y="1771650"/>
                <a:ext cx="20066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305550" y="1377950"/>
              <a:ext cx="222250" cy="381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6305550" y="1377950"/>
                <a:ext cx="2222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6559550" y="1536700"/>
              <a:ext cx="203200" cy="2413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6559550" y="1536700"/>
                <a:ext cx="2032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6559550" y="1511300"/>
              <a:ext cx="146050" cy="2095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6559550" y="1511300"/>
                <a:ext cx="146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6521450" y="1981200"/>
              <a:ext cx="285750" cy="2095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6521450" y="1981200"/>
                <a:ext cx="2857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6572250" y="1917700"/>
              <a:ext cx="165100" cy="266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6572250" y="1917700"/>
                <a:ext cx="1651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1701800" y="3632200"/>
              <a:ext cx="158750" cy="31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1701800" y="3632200"/>
                <a:ext cx="158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3435350" y="3670300"/>
              <a:ext cx="12065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3435350" y="3670300"/>
                <a:ext cx="120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2114550" y="4051300"/>
              <a:ext cx="120650" cy="25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2114550" y="4051300"/>
                <a:ext cx="120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2508250" y="4451350"/>
              <a:ext cx="139700" cy="38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2508250" y="4451350"/>
                <a:ext cx="139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1657350" y="4495800"/>
              <a:ext cx="114300" cy="31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1657350" y="4495800"/>
                <a:ext cx="1143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2114550" y="4806950"/>
              <a:ext cx="3810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2114550" y="480695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5295900" y="5200650"/>
              <a:ext cx="3810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5295900" y="5200650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2565400" y="2927350"/>
              <a:ext cx="38100" cy="190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2565400" y="29273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2057400" y="3327400"/>
              <a:ext cx="57150" cy="381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2057400" y="3327400"/>
                <a:ext cx="571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4819650" y="2114550"/>
              <a:ext cx="2108200" cy="5905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4819650" y="2114550"/>
                <a:ext cx="210820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6934200" y="1949450"/>
              <a:ext cx="368300" cy="889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6934200" y="1949450"/>
                <a:ext cx="368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7232650" y="1885950"/>
              <a:ext cx="139700" cy="2540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7232650" y="1885950"/>
                <a:ext cx="139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8439150" y="596900"/>
              <a:ext cx="177800" cy="4953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8439150" y="596900"/>
                <a:ext cx="1778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8712200" y="831850"/>
              <a:ext cx="234950" cy="381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8712200" y="831850"/>
                <a:ext cx="234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8858250" y="730250"/>
              <a:ext cx="184150" cy="2413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8858250" y="730250"/>
                <a:ext cx="1841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墨迹 27"/>
              <p14:cNvContentPartPr/>
              <p14:nvPr/>
            </p14:nvContentPartPr>
            <p14:xfrm>
              <a:off x="9366250" y="590550"/>
              <a:ext cx="50800" cy="3556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7"/>
            </p:blipFill>
            <p:spPr>
              <a:xfrm>
                <a:off x="9366250" y="590550"/>
                <a:ext cx="508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墨迹 28"/>
              <p14:cNvContentPartPr/>
              <p14:nvPr/>
            </p14:nvContentPartPr>
            <p14:xfrm>
              <a:off x="9537700" y="546100"/>
              <a:ext cx="95250" cy="4508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9"/>
            </p:blipFill>
            <p:spPr>
              <a:xfrm>
                <a:off x="9537700" y="546100"/>
                <a:ext cx="952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9747250" y="654050"/>
              <a:ext cx="203200" cy="2984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9747250" y="654050"/>
                <a:ext cx="2032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9410700" y="1041400"/>
              <a:ext cx="152400" cy="10287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3"/>
            </p:blipFill>
            <p:spPr>
              <a:xfrm>
                <a:off x="9410700" y="1041400"/>
                <a:ext cx="152400" cy="1028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墨迹 31"/>
              <p14:cNvContentPartPr/>
              <p14:nvPr/>
            </p14:nvContentPartPr>
            <p14:xfrm>
              <a:off x="9398000" y="1098550"/>
              <a:ext cx="209550" cy="1905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5"/>
            </p:blipFill>
            <p:spPr>
              <a:xfrm>
                <a:off x="9398000" y="1098550"/>
                <a:ext cx="2095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墨迹 32"/>
              <p14:cNvContentPartPr/>
              <p14:nvPr/>
            </p14:nvContentPartPr>
            <p14:xfrm>
              <a:off x="9518650" y="1079500"/>
              <a:ext cx="165100" cy="1905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7"/>
            </p:blipFill>
            <p:spPr>
              <a:xfrm>
                <a:off x="9518650" y="1079500"/>
                <a:ext cx="1651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墨迹 33"/>
              <p14:cNvContentPartPr/>
              <p14:nvPr/>
            </p14:nvContentPartPr>
            <p14:xfrm>
              <a:off x="9525000" y="1136650"/>
              <a:ext cx="25400" cy="444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9"/>
            </p:blipFill>
            <p:spPr>
              <a:xfrm>
                <a:off x="9525000" y="1136650"/>
                <a:ext cx="25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墨迹 34"/>
              <p14:cNvContentPartPr/>
              <p14:nvPr/>
            </p14:nvContentPartPr>
            <p14:xfrm>
              <a:off x="9436100" y="1949450"/>
              <a:ext cx="95250" cy="3556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1"/>
            </p:blipFill>
            <p:spPr>
              <a:xfrm>
                <a:off x="9436100" y="1949450"/>
                <a:ext cx="952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墨迹 35"/>
              <p14:cNvContentPartPr/>
              <p14:nvPr/>
            </p14:nvContentPartPr>
            <p14:xfrm>
              <a:off x="9537700" y="1917700"/>
              <a:ext cx="342900" cy="323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3"/>
            </p:blipFill>
            <p:spPr>
              <a:xfrm>
                <a:off x="9537700" y="1917700"/>
                <a:ext cx="3429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墨迹 36"/>
              <p14:cNvContentPartPr/>
              <p14:nvPr/>
            </p14:nvContentPartPr>
            <p14:xfrm>
              <a:off x="9969500" y="2070100"/>
              <a:ext cx="317500" cy="635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5"/>
            </p:blipFill>
            <p:spPr>
              <a:xfrm>
                <a:off x="9969500" y="2070100"/>
                <a:ext cx="317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墨迹 37"/>
              <p14:cNvContentPartPr/>
              <p14:nvPr/>
            </p14:nvContentPartPr>
            <p14:xfrm>
              <a:off x="10166350" y="1943100"/>
              <a:ext cx="196850" cy="3175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7"/>
            </p:blipFill>
            <p:spPr>
              <a:xfrm>
                <a:off x="10166350" y="1943100"/>
                <a:ext cx="1968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墨迹 38"/>
              <p14:cNvContentPartPr/>
              <p14:nvPr/>
            </p14:nvContentPartPr>
            <p14:xfrm>
              <a:off x="10483850" y="2032000"/>
              <a:ext cx="273050" cy="2603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9"/>
            </p:blipFill>
            <p:spPr>
              <a:xfrm>
                <a:off x="10483850" y="2032000"/>
                <a:ext cx="2730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墨迹 39"/>
              <p14:cNvContentPartPr/>
              <p14:nvPr/>
            </p14:nvContentPartPr>
            <p14:xfrm>
              <a:off x="7277100" y="3136900"/>
              <a:ext cx="355600" cy="254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1"/>
            </p:blipFill>
            <p:spPr>
              <a:xfrm>
                <a:off x="7277100" y="3136900"/>
                <a:ext cx="355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1" name="墨迹 40"/>
              <p14:cNvContentPartPr/>
              <p14:nvPr/>
            </p14:nvContentPartPr>
            <p14:xfrm>
              <a:off x="9455150" y="2901950"/>
              <a:ext cx="44450" cy="4127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3"/>
            </p:blipFill>
            <p:spPr>
              <a:xfrm>
                <a:off x="9455150" y="2901950"/>
                <a:ext cx="444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2" name="墨迹 41"/>
              <p14:cNvContentPartPr/>
              <p14:nvPr/>
            </p14:nvContentPartPr>
            <p14:xfrm>
              <a:off x="9601200" y="2978150"/>
              <a:ext cx="190500" cy="2857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5"/>
            </p:blipFill>
            <p:spPr>
              <a:xfrm>
                <a:off x="9601200" y="2978150"/>
                <a:ext cx="1905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3" name="墨迹 42"/>
              <p14:cNvContentPartPr/>
              <p14:nvPr/>
            </p14:nvContentPartPr>
            <p14:xfrm>
              <a:off x="9810750" y="2889250"/>
              <a:ext cx="266700" cy="3365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7"/>
            </p:blipFill>
            <p:spPr>
              <a:xfrm>
                <a:off x="9810750" y="2889250"/>
                <a:ext cx="2667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4" name="墨迹 43"/>
              <p14:cNvContentPartPr/>
              <p14:nvPr/>
            </p14:nvContentPartPr>
            <p14:xfrm>
              <a:off x="9531350" y="3359150"/>
              <a:ext cx="38100" cy="571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9"/>
            </p:blipFill>
            <p:spPr>
              <a:xfrm>
                <a:off x="9531350" y="3359150"/>
                <a:ext cx="38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5" name="墨迹 44"/>
              <p14:cNvContentPartPr/>
              <p14:nvPr/>
            </p14:nvContentPartPr>
            <p14:xfrm>
              <a:off x="9544050" y="3403600"/>
              <a:ext cx="76200" cy="4191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1"/>
            </p:blipFill>
            <p:spPr>
              <a:xfrm>
                <a:off x="9544050" y="3403600"/>
                <a:ext cx="762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6" name="墨迹 45"/>
              <p14:cNvContentPartPr/>
              <p14:nvPr/>
            </p14:nvContentPartPr>
            <p14:xfrm>
              <a:off x="9455150" y="3346450"/>
              <a:ext cx="107950" cy="1778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3"/>
            </p:blipFill>
            <p:spPr>
              <a:xfrm>
                <a:off x="9455150" y="3346450"/>
                <a:ext cx="1079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7" name="墨迹 46"/>
              <p14:cNvContentPartPr/>
              <p14:nvPr/>
            </p14:nvContentPartPr>
            <p14:xfrm>
              <a:off x="9544050" y="3390900"/>
              <a:ext cx="152400" cy="1016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5"/>
            </p:blipFill>
            <p:spPr>
              <a:xfrm>
                <a:off x="9544050" y="3390900"/>
                <a:ext cx="152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墨迹 47"/>
              <p14:cNvContentPartPr/>
              <p14:nvPr/>
            </p14:nvContentPartPr>
            <p14:xfrm>
              <a:off x="9874250" y="2501900"/>
              <a:ext cx="50800" cy="2476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7"/>
            </p:blipFill>
            <p:spPr>
              <a:xfrm>
                <a:off x="9874250" y="2501900"/>
                <a:ext cx="508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墨迹 48"/>
              <p14:cNvContentPartPr/>
              <p14:nvPr/>
            </p14:nvContentPartPr>
            <p14:xfrm>
              <a:off x="9607550" y="2520950"/>
              <a:ext cx="184150" cy="2159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9"/>
            </p:blipFill>
            <p:spPr>
              <a:xfrm>
                <a:off x="9607550" y="2520950"/>
                <a:ext cx="1841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墨迹 49"/>
              <p14:cNvContentPartPr/>
              <p14:nvPr/>
            </p14:nvContentPartPr>
            <p14:xfrm>
              <a:off x="9271000" y="2533650"/>
              <a:ext cx="273050" cy="247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1"/>
            </p:blipFill>
            <p:spPr>
              <a:xfrm>
                <a:off x="9271000" y="2533650"/>
                <a:ext cx="2730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墨迹 50"/>
              <p14:cNvContentPartPr/>
              <p14:nvPr/>
            </p14:nvContentPartPr>
            <p14:xfrm>
              <a:off x="9429750" y="2584450"/>
              <a:ext cx="76200" cy="2794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3"/>
            </p:blipFill>
            <p:spPr>
              <a:xfrm>
                <a:off x="9429750" y="2584450"/>
                <a:ext cx="762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墨迹 51"/>
              <p14:cNvContentPartPr/>
              <p14:nvPr/>
            </p14:nvContentPartPr>
            <p14:xfrm>
              <a:off x="3943350" y="5492750"/>
              <a:ext cx="4394200" cy="1270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5"/>
            </p:blipFill>
            <p:spPr>
              <a:xfrm>
                <a:off x="3943350" y="5492750"/>
                <a:ext cx="4394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墨迹 52"/>
              <p14:cNvContentPartPr/>
              <p14:nvPr/>
            </p14:nvContentPartPr>
            <p14:xfrm>
              <a:off x="9042400" y="4660900"/>
              <a:ext cx="254000" cy="2095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7"/>
            </p:blipFill>
            <p:spPr>
              <a:xfrm>
                <a:off x="9042400" y="4660900"/>
                <a:ext cx="2540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墨迹 53"/>
              <p14:cNvContentPartPr/>
              <p14:nvPr/>
            </p14:nvContentPartPr>
            <p14:xfrm>
              <a:off x="9029700" y="4546600"/>
              <a:ext cx="260350" cy="4000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9"/>
            </p:blipFill>
            <p:spPr>
              <a:xfrm>
                <a:off x="9029700" y="4546600"/>
                <a:ext cx="2603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5" name="墨迹 54"/>
              <p14:cNvContentPartPr/>
              <p14:nvPr/>
            </p14:nvContentPartPr>
            <p14:xfrm>
              <a:off x="9467850" y="4610100"/>
              <a:ext cx="355600" cy="571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1"/>
            </p:blipFill>
            <p:spPr>
              <a:xfrm>
                <a:off x="9467850" y="4610100"/>
                <a:ext cx="3556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6" name="墨迹 55"/>
              <p14:cNvContentPartPr/>
              <p14:nvPr/>
            </p14:nvContentPartPr>
            <p14:xfrm>
              <a:off x="9702800" y="4495800"/>
              <a:ext cx="146050" cy="3175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3"/>
            </p:blipFill>
            <p:spPr>
              <a:xfrm>
                <a:off x="9702800" y="4495800"/>
                <a:ext cx="1460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7" name="墨迹 56"/>
              <p14:cNvContentPartPr/>
              <p14:nvPr/>
            </p14:nvContentPartPr>
            <p14:xfrm>
              <a:off x="10140950" y="4368800"/>
              <a:ext cx="527050" cy="4254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5"/>
            </p:blipFill>
            <p:spPr>
              <a:xfrm>
                <a:off x="10140950" y="4368800"/>
                <a:ext cx="5270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8" name="墨迹 57"/>
              <p14:cNvContentPartPr/>
              <p14:nvPr/>
            </p14:nvContentPartPr>
            <p14:xfrm>
              <a:off x="9372600" y="3956050"/>
              <a:ext cx="133350" cy="4127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7"/>
            </p:blipFill>
            <p:spPr>
              <a:xfrm>
                <a:off x="9372600" y="3956050"/>
                <a:ext cx="1333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9" name="墨迹 58"/>
              <p14:cNvContentPartPr/>
              <p14:nvPr/>
            </p14:nvContentPartPr>
            <p14:xfrm>
              <a:off x="9188450" y="5251450"/>
              <a:ext cx="228600" cy="4635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9"/>
            </p:blipFill>
            <p:spPr>
              <a:xfrm>
                <a:off x="9188450" y="5251450"/>
                <a:ext cx="2286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0" name="墨迹 59"/>
              <p14:cNvContentPartPr/>
              <p14:nvPr/>
            </p14:nvContentPartPr>
            <p14:xfrm>
              <a:off x="9518650" y="5283200"/>
              <a:ext cx="146050" cy="381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1"/>
            </p:blipFill>
            <p:spPr>
              <a:xfrm>
                <a:off x="9518650" y="5283200"/>
                <a:ext cx="146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1" name="墨迹 60"/>
              <p14:cNvContentPartPr/>
              <p14:nvPr/>
            </p14:nvContentPartPr>
            <p14:xfrm>
              <a:off x="9550400" y="5422900"/>
              <a:ext cx="190500" cy="508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3"/>
            </p:blipFill>
            <p:spPr>
              <a:xfrm>
                <a:off x="9550400" y="5422900"/>
                <a:ext cx="190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2" name="墨迹 61"/>
              <p14:cNvContentPartPr/>
              <p14:nvPr/>
            </p14:nvContentPartPr>
            <p14:xfrm>
              <a:off x="9823450" y="5187950"/>
              <a:ext cx="228600" cy="2667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5"/>
            </p:blipFill>
            <p:spPr>
              <a:xfrm>
                <a:off x="9823450" y="5187950"/>
                <a:ext cx="2286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3" name="墨迹 62"/>
              <p14:cNvContentPartPr/>
              <p14:nvPr/>
            </p14:nvContentPartPr>
            <p14:xfrm>
              <a:off x="9867900" y="5105400"/>
              <a:ext cx="139700" cy="2921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7"/>
            </p:blipFill>
            <p:spPr>
              <a:xfrm>
                <a:off x="9867900" y="5105400"/>
                <a:ext cx="1397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4" name="墨迹 63"/>
              <p14:cNvContentPartPr/>
              <p14:nvPr/>
            </p14:nvContentPartPr>
            <p14:xfrm>
              <a:off x="10134600" y="5162550"/>
              <a:ext cx="203200" cy="571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9"/>
            </p:blipFill>
            <p:spPr>
              <a:xfrm>
                <a:off x="10134600" y="5162550"/>
                <a:ext cx="2032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5" name="墨迹 64"/>
              <p14:cNvContentPartPr/>
              <p14:nvPr/>
            </p14:nvContentPartPr>
            <p14:xfrm>
              <a:off x="10248900" y="5010150"/>
              <a:ext cx="38100" cy="3111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1"/>
            </p:blipFill>
            <p:spPr>
              <a:xfrm>
                <a:off x="10248900" y="5010150"/>
                <a:ext cx="381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6" name="墨迹 65"/>
              <p14:cNvContentPartPr/>
              <p14:nvPr/>
            </p14:nvContentPartPr>
            <p14:xfrm>
              <a:off x="10452100" y="4908550"/>
              <a:ext cx="254000" cy="3111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3"/>
            </p:blipFill>
            <p:spPr>
              <a:xfrm>
                <a:off x="10452100" y="4908550"/>
                <a:ext cx="2540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7" name="墨迹 66"/>
              <p14:cNvContentPartPr/>
              <p14:nvPr/>
            </p14:nvContentPartPr>
            <p14:xfrm>
              <a:off x="10687050" y="4984750"/>
              <a:ext cx="311150" cy="2603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5"/>
            </p:blipFill>
            <p:spPr>
              <a:xfrm>
                <a:off x="10687050" y="4984750"/>
                <a:ext cx="3111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8" name="墨迹 67"/>
              <p14:cNvContentPartPr/>
              <p14:nvPr/>
            </p14:nvContentPartPr>
            <p14:xfrm>
              <a:off x="6223000" y="1847850"/>
              <a:ext cx="3092450" cy="28511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7"/>
            </p:blipFill>
            <p:spPr>
              <a:xfrm>
                <a:off x="6223000" y="1847850"/>
                <a:ext cx="3092450" cy="285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9" name="墨迹 68"/>
              <p14:cNvContentPartPr/>
              <p14:nvPr/>
            </p14:nvContentPartPr>
            <p14:xfrm>
              <a:off x="920750" y="6337300"/>
              <a:ext cx="19050" cy="254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9"/>
            </p:blipFill>
            <p:spPr>
              <a:xfrm>
                <a:off x="920750" y="6337300"/>
                <a:ext cx="19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0" name="墨迹 69"/>
              <p14:cNvContentPartPr/>
              <p14:nvPr/>
            </p14:nvContentPartPr>
            <p14:xfrm>
              <a:off x="1009650" y="2203450"/>
              <a:ext cx="63500" cy="2857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1"/>
            </p:blipFill>
            <p:spPr>
              <a:xfrm>
                <a:off x="1009650" y="2203450"/>
                <a:ext cx="635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1" name="墨迹 70"/>
              <p14:cNvContentPartPr/>
              <p14:nvPr/>
            </p14:nvContentPartPr>
            <p14:xfrm>
              <a:off x="755650" y="2628900"/>
              <a:ext cx="57150" cy="2857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3"/>
            </p:blipFill>
            <p:spPr>
              <a:xfrm>
                <a:off x="755650" y="2628900"/>
                <a:ext cx="571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2" name="墨迹 71"/>
              <p14:cNvContentPartPr/>
              <p14:nvPr/>
            </p14:nvContentPartPr>
            <p14:xfrm>
              <a:off x="908050" y="2635250"/>
              <a:ext cx="215900" cy="2540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5"/>
            </p:blipFill>
            <p:spPr>
              <a:xfrm>
                <a:off x="908050" y="2635250"/>
                <a:ext cx="2159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3" name="墨迹 72"/>
              <p14:cNvContentPartPr/>
              <p14:nvPr/>
            </p14:nvContentPartPr>
            <p14:xfrm>
              <a:off x="762000" y="3073400"/>
              <a:ext cx="38100" cy="2794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7"/>
            </p:blipFill>
            <p:spPr>
              <a:xfrm>
                <a:off x="762000" y="3073400"/>
                <a:ext cx="381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4" name="墨迹 73"/>
              <p14:cNvContentPartPr/>
              <p14:nvPr/>
            </p14:nvContentPartPr>
            <p14:xfrm>
              <a:off x="1047750" y="3060700"/>
              <a:ext cx="19050" cy="2540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9"/>
            </p:blipFill>
            <p:spPr>
              <a:xfrm>
                <a:off x="1047750" y="3060700"/>
                <a:ext cx="190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5" name="墨迹 74"/>
              <p14:cNvContentPartPr/>
              <p14:nvPr/>
            </p14:nvContentPartPr>
            <p14:xfrm>
              <a:off x="463550" y="3416300"/>
              <a:ext cx="44450" cy="2921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1"/>
            </p:blipFill>
            <p:spPr>
              <a:xfrm>
                <a:off x="463550" y="3416300"/>
                <a:ext cx="444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6" name="墨迹 75"/>
              <p14:cNvContentPartPr/>
              <p14:nvPr/>
            </p14:nvContentPartPr>
            <p14:xfrm>
              <a:off x="666750" y="3441700"/>
              <a:ext cx="177800" cy="2286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3"/>
            </p:blipFill>
            <p:spPr>
              <a:xfrm>
                <a:off x="666750" y="3441700"/>
                <a:ext cx="1778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7" name="墨迹 76"/>
              <p14:cNvContentPartPr/>
              <p14:nvPr/>
            </p14:nvContentPartPr>
            <p14:xfrm>
              <a:off x="914400" y="3416300"/>
              <a:ext cx="184150" cy="2476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5"/>
            </p:blipFill>
            <p:spPr>
              <a:xfrm>
                <a:off x="914400" y="3416300"/>
                <a:ext cx="1841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8" name="墨迹 77"/>
              <p14:cNvContentPartPr/>
              <p14:nvPr/>
            </p14:nvContentPartPr>
            <p14:xfrm>
              <a:off x="1003300" y="3829050"/>
              <a:ext cx="19050" cy="2603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7"/>
            </p:blipFill>
            <p:spPr>
              <a:xfrm>
                <a:off x="1003300" y="3829050"/>
                <a:ext cx="190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9" name="墨迹 78"/>
              <p14:cNvContentPartPr/>
              <p14:nvPr/>
            </p14:nvContentPartPr>
            <p14:xfrm>
              <a:off x="749300" y="2222500"/>
              <a:ext cx="165100" cy="2413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9"/>
            </p:blipFill>
            <p:spPr>
              <a:xfrm>
                <a:off x="749300" y="2222500"/>
                <a:ext cx="1651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0" name="墨迹 79"/>
              <p14:cNvContentPartPr/>
              <p14:nvPr/>
            </p14:nvContentPartPr>
            <p14:xfrm>
              <a:off x="450850" y="2254250"/>
              <a:ext cx="177800" cy="2603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1"/>
            </p:blipFill>
            <p:spPr>
              <a:xfrm>
                <a:off x="450850" y="2254250"/>
                <a:ext cx="1778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1" name="墨迹 80"/>
              <p14:cNvContentPartPr/>
              <p14:nvPr/>
            </p14:nvContentPartPr>
            <p14:xfrm>
              <a:off x="444500" y="2628900"/>
              <a:ext cx="177800" cy="2667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3"/>
            </p:blipFill>
            <p:spPr>
              <a:xfrm>
                <a:off x="444500" y="2628900"/>
                <a:ext cx="1778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2" name="墨迹 81"/>
              <p14:cNvContentPartPr/>
              <p14:nvPr/>
            </p14:nvContentPartPr>
            <p14:xfrm>
              <a:off x="476250" y="3022600"/>
              <a:ext cx="190500" cy="2286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5"/>
            </p:blipFill>
            <p:spPr>
              <a:xfrm>
                <a:off x="476250" y="3022600"/>
                <a:ext cx="1905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3" name="墨迹 82"/>
              <p14:cNvContentPartPr/>
              <p14:nvPr/>
            </p14:nvContentPartPr>
            <p14:xfrm>
              <a:off x="165100" y="2286000"/>
              <a:ext cx="190500" cy="2286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7"/>
            </p:blipFill>
            <p:spPr>
              <a:xfrm>
                <a:off x="165100" y="2286000"/>
                <a:ext cx="1905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4" name="墨迹 83"/>
              <p14:cNvContentPartPr/>
              <p14:nvPr/>
            </p14:nvContentPartPr>
            <p14:xfrm>
              <a:off x="209550" y="2660650"/>
              <a:ext cx="177800" cy="2667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9"/>
            </p:blipFill>
            <p:spPr>
              <a:xfrm>
                <a:off x="209550" y="2660650"/>
                <a:ext cx="1778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5" name="墨迹 84"/>
              <p14:cNvContentPartPr/>
              <p14:nvPr/>
            </p14:nvContentPartPr>
            <p14:xfrm>
              <a:off x="184150" y="3035300"/>
              <a:ext cx="184150" cy="2476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1"/>
            </p:blipFill>
            <p:spPr>
              <a:xfrm>
                <a:off x="184150" y="3035300"/>
                <a:ext cx="1841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6" name="墨迹 85"/>
              <p14:cNvContentPartPr/>
              <p14:nvPr/>
            </p14:nvContentPartPr>
            <p14:xfrm>
              <a:off x="133350" y="3435350"/>
              <a:ext cx="177800" cy="2476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3"/>
            </p:blipFill>
            <p:spPr>
              <a:xfrm>
                <a:off x="133350" y="3435350"/>
                <a:ext cx="1778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7" name="墨迹 86"/>
              <p14:cNvContentPartPr/>
              <p14:nvPr/>
            </p14:nvContentPartPr>
            <p14:xfrm>
              <a:off x="692150" y="3790950"/>
              <a:ext cx="171450" cy="2413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5"/>
            </p:blipFill>
            <p:spPr>
              <a:xfrm>
                <a:off x="692150" y="3790950"/>
                <a:ext cx="171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8" name="墨迹 87"/>
              <p14:cNvContentPartPr/>
              <p14:nvPr/>
            </p14:nvContentPartPr>
            <p14:xfrm>
              <a:off x="165100" y="3835400"/>
              <a:ext cx="171450" cy="2413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7"/>
            </p:blipFill>
            <p:spPr>
              <a:xfrm>
                <a:off x="165100" y="3835400"/>
                <a:ext cx="171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9" name="墨迹 88"/>
              <p14:cNvContentPartPr/>
              <p14:nvPr/>
            </p14:nvContentPartPr>
            <p14:xfrm>
              <a:off x="768350" y="4146550"/>
              <a:ext cx="31750" cy="3238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9"/>
            </p:blipFill>
            <p:spPr>
              <a:xfrm>
                <a:off x="768350" y="4146550"/>
                <a:ext cx="317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0" name="墨迹 89"/>
              <p14:cNvContentPartPr/>
              <p14:nvPr/>
            </p14:nvContentPartPr>
            <p14:xfrm>
              <a:off x="889000" y="4159250"/>
              <a:ext cx="196850" cy="2476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1"/>
            </p:blipFill>
            <p:spPr>
              <a:xfrm>
                <a:off x="889000" y="4159250"/>
                <a:ext cx="1968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1" name="墨迹 90"/>
              <p14:cNvContentPartPr/>
              <p14:nvPr/>
            </p14:nvContentPartPr>
            <p14:xfrm>
              <a:off x="196850" y="4191000"/>
              <a:ext cx="203200" cy="2921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3"/>
            </p:blipFill>
            <p:spPr>
              <a:xfrm>
                <a:off x="196850" y="4191000"/>
                <a:ext cx="2032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2" name="墨迹 91"/>
              <p14:cNvContentPartPr/>
              <p14:nvPr/>
            </p14:nvContentPartPr>
            <p14:xfrm>
              <a:off x="527050" y="3784600"/>
              <a:ext cx="12700" cy="2984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5"/>
            </p:blipFill>
            <p:spPr>
              <a:xfrm>
                <a:off x="527050" y="3784600"/>
                <a:ext cx="127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3" name="墨迹 92"/>
              <p14:cNvContentPartPr/>
              <p14:nvPr/>
            </p14:nvContentPartPr>
            <p14:xfrm>
              <a:off x="527050" y="4165600"/>
              <a:ext cx="25400" cy="2857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7"/>
            </p:blipFill>
            <p:spPr>
              <a:xfrm>
                <a:off x="527050" y="4165600"/>
                <a:ext cx="254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4" name="墨迹 93"/>
              <p14:cNvContentPartPr/>
              <p14:nvPr/>
            </p14:nvContentPartPr>
            <p14:xfrm>
              <a:off x="222250" y="4610100"/>
              <a:ext cx="222250" cy="2794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9"/>
            </p:blipFill>
            <p:spPr>
              <a:xfrm>
                <a:off x="222250" y="4610100"/>
                <a:ext cx="2222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5" name="墨迹 94"/>
              <p14:cNvContentPartPr/>
              <p14:nvPr/>
            </p14:nvContentPartPr>
            <p14:xfrm>
              <a:off x="533400" y="4597400"/>
              <a:ext cx="57150" cy="2603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1"/>
            </p:blipFill>
            <p:spPr>
              <a:xfrm>
                <a:off x="533400" y="4597400"/>
                <a:ext cx="571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6" name="墨迹 95"/>
              <p14:cNvContentPartPr/>
              <p14:nvPr/>
            </p14:nvContentPartPr>
            <p14:xfrm>
              <a:off x="793750" y="4552950"/>
              <a:ext cx="19050" cy="2730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3"/>
            </p:blipFill>
            <p:spPr>
              <a:xfrm>
                <a:off x="793750" y="4552950"/>
                <a:ext cx="190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7" name="墨迹 96"/>
              <p14:cNvContentPartPr/>
              <p14:nvPr/>
            </p14:nvContentPartPr>
            <p14:xfrm>
              <a:off x="958850" y="4527550"/>
              <a:ext cx="44450" cy="2857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5"/>
            </p:blipFill>
            <p:spPr>
              <a:xfrm>
                <a:off x="958850" y="4527550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8" name="墨迹 97"/>
              <p14:cNvContentPartPr/>
              <p14:nvPr/>
            </p14:nvContentPartPr>
            <p14:xfrm>
              <a:off x="304800" y="4921250"/>
              <a:ext cx="25400" cy="3048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7"/>
            </p:blipFill>
            <p:spPr>
              <a:xfrm>
                <a:off x="304800" y="4921250"/>
                <a:ext cx="254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9" name="墨迹 98"/>
              <p14:cNvContentPartPr/>
              <p14:nvPr/>
            </p14:nvContentPartPr>
            <p14:xfrm>
              <a:off x="546100" y="4940300"/>
              <a:ext cx="196850" cy="2603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9"/>
            </p:blipFill>
            <p:spPr>
              <a:xfrm>
                <a:off x="546100" y="4940300"/>
                <a:ext cx="1968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0" name="墨迹 99"/>
              <p14:cNvContentPartPr/>
              <p14:nvPr/>
            </p14:nvContentPartPr>
            <p14:xfrm>
              <a:off x="781050" y="4927600"/>
              <a:ext cx="177800" cy="2413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1"/>
            </p:blipFill>
            <p:spPr>
              <a:xfrm>
                <a:off x="781050" y="4927600"/>
                <a:ext cx="1778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1" name="墨迹 100"/>
              <p14:cNvContentPartPr/>
              <p14:nvPr/>
            </p14:nvContentPartPr>
            <p14:xfrm>
              <a:off x="908050" y="4851400"/>
              <a:ext cx="254000" cy="2984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3"/>
            </p:blipFill>
            <p:spPr>
              <a:xfrm>
                <a:off x="908050" y="4851400"/>
                <a:ext cx="2540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2" name="墨迹 101"/>
              <p14:cNvContentPartPr/>
              <p14:nvPr/>
            </p14:nvContentPartPr>
            <p14:xfrm>
              <a:off x="857250" y="6597650"/>
              <a:ext cx="6350" cy="190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5"/>
            </p:blipFill>
            <p:spPr>
              <a:xfrm>
                <a:off x="857250" y="659765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3" name="墨迹 102"/>
              <p14:cNvContentPartPr/>
              <p14:nvPr/>
            </p14:nvContentPartPr>
            <p14:xfrm>
              <a:off x="3981450" y="1822450"/>
              <a:ext cx="57150" cy="2984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7"/>
            </p:blipFill>
            <p:spPr>
              <a:xfrm>
                <a:off x="3981450" y="1822450"/>
                <a:ext cx="571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4" name="墨迹 103"/>
              <p14:cNvContentPartPr/>
              <p14:nvPr/>
            </p14:nvContentPartPr>
            <p14:xfrm>
              <a:off x="4025900" y="1835150"/>
              <a:ext cx="184150" cy="29845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9"/>
            </p:blipFill>
            <p:spPr>
              <a:xfrm>
                <a:off x="4025900" y="1835150"/>
                <a:ext cx="1841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5" name="墨迹 104"/>
              <p14:cNvContentPartPr/>
              <p14:nvPr/>
            </p14:nvContentPartPr>
            <p14:xfrm>
              <a:off x="4019550" y="2222500"/>
              <a:ext cx="196850" cy="3048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1"/>
            </p:blipFill>
            <p:spPr>
              <a:xfrm>
                <a:off x="4019550" y="2222500"/>
                <a:ext cx="1968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6" name="墨迹 105"/>
              <p14:cNvContentPartPr/>
              <p14:nvPr/>
            </p14:nvContentPartPr>
            <p14:xfrm>
              <a:off x="4089400" y="2635250"/>
              <a:ext cx="38100" cy="2730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3"/>
            </p:blipFill>
            <p:spPr>
              <a:xfrm>
                <a:off x="4089400" y="2635250"/>
                <a:ext cx="381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7" name="墨迹 106"/>
              <p14:cNvContentPartPr/>
              <p14:nvPr/>
            </p14:nvContentPartPr>
            <p14:xfrm>
              <a:off x="4025900" y="3022600"/>
              <a:ext cx="209550" cy="31750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5"/>
            </p:blipFill>
            <p:spPr>
              <a:xfrm>
                <a:off x="4025900" y="3022600"/>
                <a:ext cx="2095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8" name="墨迹 107"/>
              <p14:cNvContentPartPr/>
              <p14:nvPr/>
            </p14:nvContentPartPr>
            <p14:xfrm>
              <a:off x="4019550" y="3467100"/>
              <a:ext cx="222250" cy="26035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7"/>
            </p:blipFill>
            <p:spPr>
              <a:xfrm>
                <a:off x="4019550" y="3467100"/>
                <a:ext cx="2222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9" name="墨迹 108"/>
              <p14:cNvContentPartPr/>
              <p14:nvPr/>
            </p14:nvContentPartPr>
            <p14:xfrm>
              <a:off x="4095750" y="3816350"/>
              <a:ext cx="209550" cy="2667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09"/>
            </p:blipFill>
            <p:spPr>
              <a:xfrm>
                <a:off x="4095750" y="3816350"/>
                <a:ext cx="2095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0" name="墨迹 109"/>
              <p14:cNvContentPartPr/>
              <p14:nvPr/>
            </p14:nvContentPartPr>
            <p14:xfrm>
              <a:off x="4178300" y="4121150"/>
              <a:ext cx="19050" cy="2921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1"/>
            </p:blipFill>
            <p:spPr>
              <a:xfrm>
                <a:off x="4178300" y="4121150"/>
                <a:ext cx="190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1" name="墨迹 110"/>
              <p14:cNvContentPartPr/>
              <p14:nvPr/>
            </p14:nvContentPartPr>
            <p14:xfrm>
              <a:off x="4108450" y="4476750"/>
              <a:ext cx="215900" cy="30480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3"/>
            </p:blipFill>
            <p:spPr>
              <a:xfrm>
                <a:off x="4108450" y="4476750"/>
                <a:ext cx="2159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2" name="墨迹 111"/>
              <p14:cNvContentPartPr/>
              <p14:nvPr/>
            </p14:nvContentPartPr>
            <p14:xfrm>
              <a:off x="5524500" y="4902200"/>
              <a:ext cx="177800" cy="29210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5"/>
            </p:blipFill>
            <p:spPr>
              <a:xfrm>
                <a:off x="5524500" y="4902200"/>
                <a:ext cx="1778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3" name="墨迹 112"/>
              <p14:cNvContentPartPr/>
              <p14:nvPr/>
            </p14:nvContentPartPr>
            <p14:xfrm>
              <a:off x="850900" y="6610350"/>
              <a:ext cx="12700" cy="36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7"/>
            </p:blipFill>
            <p:spPr>
              <a:xfrm>
                <a:off x="850900" y="6610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4" name="墨迹 113"/>
              <p14:cNvContentPartPr/>
              <p14:nvPr/>
            </p14:nvContentPartPr>
            <p14:xfrm>
              <a:off x="2514600" y="317500"/>
              <a:ext cx="266700" cy="40640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19"/>
            </p:blipFill>
            <p:spPr>
              <a:xfrm>
                <a:off x="2514600" y="317500"/>
                <a:ext cx="2667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5" name="墨迹 114"/>
              <p14:cNvContentPartPr/>
              <p14:nvPr/>
            </p14:nvContentPartPr>
            <p14:xfrm>
              <a:off x="2736850" y="361950"/>
              <a:ext cx="260350" cy="3365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1"/>
            </p:blipFill>
            <p:spPr>
              <a:xfrm>
                <a:off x="2736850" y="361950"/>
                <a:ext cx="260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6" name="墨迹 115"/>
              <p14:cNvContentPartPr/>
              <p14:nvPr/>
            </p14:nvContentPartPr>
            <p14:xfrm>
              <a:off x="3009900" y="342900"/>
              <a:ext cx="260350" cy="3238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3"/>
            </p:blipFill>
            <p:spPr>
              <a:xfrm>
                <a:off x="3009900" y="342900"/>
                <a:ext cx="2603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7" name="墨迹 116"/>
              <p14:cNvContentPartPr/>
              <p14:nvPr/>
            </p14:nvContentPartPr>
            <p14:xfrm>
              <a:off x="3429000" y="393700"/>
              <a:ext cx="57150" cy="2540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5"/>
            </p:blipFill>
            <p:spPr>
              <a:xfrm>
                <a:off x="3429000" y="393700"/>
                <a:ext cx="571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8" name="墨迹 117"/>
              <p14:cNvContentPartPr/>
              <p14:nvPr/>
            </p14:nvContentPartPr>
            <p14:xfrm>
              <a:off x="3416300" y="234950"/>
              <a:ext cx="38100" cy="1587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7"/>
            </p:blipFill>
            <p:spPr>
              <a:xfrm>
                <a:off x="3416300" y="234950"/>
                <a:ext cx="38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9" name="墨迹 118"/>
              <p14:cNvContentPartPr/>
              <p14:nvPr/>
            </p14:nvContentPartPr>
            <p14:xfrm>
              <a:off x="2476500" y="635000"/>
              <a:ext cx="1155700" cy="1206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29"/>
            </p:blipFill>
            <p:spPr>
              <a:xfrm>
                <a:off x="2476500" y="635000"/>
                <a:ext cx="1155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0" name="墨迹 119"/>
              <p14:cNvContentPartPr/>
              <p14:nvPr/>
            </p14:nvContentPartPr>
            <p14:xfrm>
              <a:off x="2622550" y="933450"/>
              <a:ext cx="260350" cy="317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1"/>
            </p:blipFill>
            <p:spPr>
              <a:xfrm>
                <a:off x="2622550" y="933450"/>
                <a:ext cx="260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1" name="墨迹 120"/>
              <p14:cNvContentPartPr/>
              <p14:nvPr/>
            </p14:nvContentPartPr>
            <p14:xfrm>
              <a:off x="2603500" y="996950"/>
              <a:ext cx="228600" cy="22860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3"/>
            </p:blipFill>
            <p:spPr>
              <a:xfrm>
                <a:off x="2603500" y="996950"/>
                <a:ext cx="228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2" name="墨迹 121"/>
              <p14:cNvContentPartPr/>
              <p14:nvPr/>
            </p14:nvContentPartPr>
            <p14:xfrm>
              <a:off x="2533650" y="1263650"/>
              <a:ext cx="184150" cy="2667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5"/>
            </p:blipFill>
            <p:spPr>
              <a:xfrm>
                <a:off x="2533650" y="1263650"/>
                <a:ext cx="1841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3" name="墨迹 122"/>
              <p14:cNvContentPartPr/>
              <p14:nvPr/>
            </p14:nvContentPartPr>
            <p14:xfrm>
              <a:off x="2667000" y="1187450"/>
              <a:ext cx="88900" cy="5715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7"/>
            </p:blipFill>
            <p:spPr>
              <a:xfrm>
                <a:off x="2667000" y="1187450"/>
                <a:ext cx="88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4" name="墨迹 123"/>
              <p14:cNvContentPartPr/>
              <p14:nvPr/>
            </p14:nvContentPartPr>
            <p14:xfrm>
              <a:off x="2832100" y="1250950"/>
              <a:ext cx="57150" cy="381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39"/>
            </p:blipFill>
            <p:spPr>
              <a:xfrm>
                <a:off x="2832100" y="1250950"/>
                <a:ext cx="571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5" name="墨迹 124"/>
              <p14:cNvContentPartPr/>
              <p14:nvPr/>
            </p14:nvContentPartPr>
            <p14:xfrm>
              <a:off x="2806700" y="1333500"/>
              <a:ext cx="127000" cy="5715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1"/>
            </p:blipFill>
            <p:spPr>
              <a:xfrm>
                <a:off x="2806700" y="1333500"/>
                <a:ext cx="1270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6" name="墨迹 125"/>
              <p14:cNvContentPartPr/>
              <p14:nvPr/>
            </p14:nvContentPartPr>
            <p14:xfrm>
              <a:off x="2978150" y="1231900"/>
              <a:ext cx="19050" cy="26670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3"/>
            </p:blipFill>
            <p:spPr>
              <a:xfrm>
                <a:off x="2978150" y="1231900"/>
                <a:ext cx="190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7" name="墨迹 126"/>
              <p14:cNvContentPartPr/>
              <p14:nvPr/>
            </p14:nvContentPartPr>
            <p14:xfrm>
              <a:off x="2762250" y="863600"/>
              <a:ext cx="25400" cy="19685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5"/>
            </p:blipFill>
            <p:spPr>
              <a:xfrm>
                <a:off x="2762250" y="863600"/>
                <a:ext cx="254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8" name="墨迹 127"/>
              <p14:cNvContentPartPr/>
              <p14:nvPr/>
            </p14:nvContentPartPr>
            <p14:xfrm>
              <a:off x="2755900" y="774700"/>
              <a:ext cx="50800" cy="825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7"/>
            </p:blipFill>
            <p:spPr>
              <a:xfrm>
                <a:off x="2755900" y="774700"/>
                <a:ext cx="508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9" name="墨迹 128"/>
              <p14:cNvContentPartPr/>
              <p14:nvPr/>
            </p14:nvContentPartPr>
            <p14:xfrm>
              <a:off x="3041650" y="933450"/>
              <a:ext cx="254000" cy="27940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9"/>
            </p:blipFill>
            <p:spPr>
              <a:xfrm>
                <a:off x="3041650" y="933450"/>
                <a:ext cx="2540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0" name="墨迹 129"/>
              <p14:cNvContentPartPr/>
              <p14:nvPr/>
            </p14:nvContentPartPr>
            <p14:xfrm>
              <a:off x="3219450" y="1066800"/>
              <a:ext cx="165100" cy="2349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1"/>
            </p:blipFill>
            <p:spPr>
              <a:xfrm>
                <a:off x="3219450" y="1066800"/>
                <a:ext cx="1651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1" name="墨迹 130"/>
              <p14:cNvContentPartPr/>
              <p14:nvPr/>
            </p14:nvContentPartPr>
            <p14:xfrm>
              <a:off x="3314700" y="958850"/>
              <a:ext cx="57150" cy="190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3"/>
            </p:blipFill>
            <p:spPr>
              <a:xfrm>
                <a:off x="3314700" y="95885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2" name="墨迹 131"/>
              <p14:cNvContentPartPr/>
              <p14:nvPr/>
            </p14:nvContentPartPr>
            <p14:xfrm>
              <a:off x="3714750" y="387350"/>
              <a:ext cx="215900" cy="635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5"/>
            </p:blipFill>
            <p:spPr>
              <a:xfrm>
                <a:off x="3714750" y="387350"/>
                <a:ext cx="2159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3" name="墨迹 132"/>
              <p14:cNvContentPartPr/>
              <p14:nvPr/>
            </p14:nvContentPartPr>
            <p14:xfrm>
              <a:off x="3702050" y="527050"/>
              <a:ext cx="273050" cy="508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7"/>
            </p:blipFill>
            <p:spPr>
              <a:xfrm>
                <a:off x="3702050" y="527050"/>
                <a:ext cx="273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4" name="墨迹 133"/>
              <p14:cNvContentPartPr/>
              <p14:nvPr/>
            </p14:nvContentPartPr>
            <p14:xfrm>
              <a:off x="3746500" y="400050"/>
              <a:ext cx="190500" cy="508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59"/>
            </p:blipFill>
            <p:spPr>
              <a:xfrm>
                <a:off x="3746500" y="400050"/>
                <a:ext cx="190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5" name="墨迹 134"/>
              <p14:cNvContentPartPr/>
              <p14:nvPr/>
            </p14:nvContentPartPr>
            <p14:xfrm>
              <a:off x="3689350" y="558800"/>
              <a:ext cx="304800" cy="6350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1"/>
            </p:blipFill>
            <p:spPr>
              <a:xfrm>
                <a:off x="3689350" y="558800"/>
                <a:ext cx="3048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6" name="墨迹 135"/>
              <p14:cNvContentPartPr/>
              <p14:nvPr/>
            </p14:nvContentPartPr>
            <p14:xfrm>
              <a:off x="4044950" y="285750"/>
              <a:ext cx="342900" cy="43180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3"/>
            </p:blipFill>
            <p:spPr>
              <a:xfrm>
                <a:off x="4044950" y="285750"/>
                <a:ext cx="3429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7" name="墨迹 136"/>
              <p14:cNvContentPartPr/>
              <p14:nvPr/>
            </p14:nvContentPartPr>
            <p14:xfrm>
              <a:off x="4387850" y="457200"/>
              <a:ext cx="38100" cy="19685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5"/>
            </p:blipFill>
            <p:spPr>
              <a:xfrm>
                <a:off x="4387850" y="457200"/>
                <a:ext cx="381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8" name="墨迹 137"/>
              <p14:cNvContentPartPr/>
              <p14:nvPr/>
            </p14:nvContentPartPr>
            <p14:xfrm>
              <a:off x="4419600" y="419100"/>
              <a:ext cx="6350" cy="571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7"/>
            </p:blipFill>
            <p:spPr>
              <a:xfrm>
                <a:off x="4419600" y="419100"/>
                <a:ext cx="63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9" name="墨迹 138"/>
              <p14:cNvContentPartPr/>
              <p14:nvPr/>
            </p14:nvContentPartPr>
            <p14:xfrm>
              <a:off x="3689350" y="311150"/>
              <a:ext cx="260350" cy="5905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9"/>
            </p:blipFill>
            <p:spPr>
              <a:xfrm>
                <a:off x="3689350" y="311150"/>
                <a:ext cx="2603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0" name="墨迹 139"/>
              <p14:cNvContentPartPr/>
              <p14:nvPr/>
            </p14:nvContentPartPr>
            <p14:xfrm>
              <a:off x="1473200" y="4413250"/>
              <a:ext cx="323850" cy="4191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1"/>
            </p:blipFill>
            <p:spPr>
              <a:xfrm>
                <a:off x="1473200" y="4413250"/>
                <a:ext cx="3238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1" name="墨迹 140"/>
              <p14:cNvContentPartPr/>
              <p14:nvPr/>
            </p14:nvContentPartPr>
            <p14:xfrm>
              <a:off x="1473200" y="4070350"/>
              <a:ext cx="342900" cy="41275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3"/>
            </p:blipFill>
            <p:spPr>
              <a:xfrm>
                <a:off x="1473200" y="4070350"/>
                <a:ext cx="3429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2" name="墨迹 141"/>
              <p14:cNvContentPartPr/>
              <p14:nvPr/>
            </p14:nvContentPartPr>
            <p14:xfrm>
              <a:off x="1454150" y="3327400"/>
              <a:ext cx="361950" cy="41910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5"/>
            </p:blipFill>
            <p:spPr>
              <a:xfrm>
                <a:off x="1454150" y="3327400"/>
                <a:ext cx="3619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3" name="墨迹 142"/>
              <p14:cNvContentPartPr/>
              <p14:nvPr/>
            </p14:nvContentPartPr>
            <p14:xfrm>
              <a:off x="5048250" y="546100"/>
              <a:ext cx="279400" cy="31115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7"/>
            </p:blipFill>
            <p:spPr>
              <a:xfrm>
                <a:off x="5048250" y="546100"/>
                <a:ext cx="2794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4" name="墨迹 143"/>
              <p14:cNvContentPartPr/>
              <p14:nvPr/>
            </p14:nvContentPartPr>
            <p14:xfrm>
              <a:off x="5232400" y="704850"/>
              <a:ext cx="95250" cy="635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9"/>
            </p:blipFill>
            <p:spPr>
              <a:xfrm>
                <a:off x="5232400" y="704850"/>
                <a:ext cx="952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5" name="墨迹 144"/>
              <p14:cNvContentPartPr/>
              <p14:nvPr/>
            </p14:nvContentPartPr>
            <p14:xfrm>
              <a:off x="5143500" y="831850"/>
              <a:ext cx="38100" cy="20955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1"/>
            </p:blipFill>
            <p:spPr>
              <a:xfrm>
                <a:off x="5143500" y="831850"/>
                <a:ext cx="38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6" name="墨迹 145"/>
              <p14:cNvContentPartPr/>
              <p14:nvPr/>
            </p14:nvContentPartPr>
            <p14:xfrm>
              <a:off x="5162550" y="838200"/>
              <a:ext cx="190500" cy="2095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3"/>
            </p:blipFill>
            <p:spPr>
              <a:xfrm>
                <a:off x="5162550" y="838200"/>
                <a:ext cx="190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7" name="墨迹 146"/>
              <p14:cNvContentPartPr/>
              <p14:nvPr/>
            </p14:nvContentPartPr>
            <p14:xfrm>
              <a:off x="5175250" y="901700"/>
              <a:ext cx="152400" cy="1143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5"/>
            </p:blipFill>
            <p:spPr>
              <a:xfrm>
                <a:off x="5175250" y="901700"/>
                <a:ext cx="152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8" name="墨迹 147"/>
              <p14:cNvContentPartPr/>
              <p14:nvPr/>
            </p14:nvContentPartPr>
            <p14:xfrm>
              <a:off x="5156200" y="1073150"/>
              <a:ext cx="234950" cy="5080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7"/>
            </p:blipFill>
            <p:spPr>
              <a:xfrm>
                <a:off x="5156200" y="1073150"/>
                <a:ext cx="2349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9" name="墨迹 148"/>
              <p14:cNvContentPartPr/>
              <p14:nvPr/>
            </p14:nvContentPartPr>
            <p14:xfrm>
              <a:off x="5416550" y="736600"/>
              <a:ext cx="158750" cy="3746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9"/>
            </p:blipFill>
            <p:spPr>
              <a:xfrm>
                <a:off x="5416550" y="736600"/>
                <a:ext cx="1587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0" name="墨迹 149"/>
              <p14:cNvContentPartPr/>
              <p14:nvPr/>
            </p14:nvContentPartPr>
            <p14:xfrm>
              <a:off x="5588000" y="736600"/>
              <a:ext cx="171450" cy="4699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1"/>
            </p:blipFill>
            <p:spPr>
              <a:xfrm>
                <a:off x="5588000" y="736600"/>
                <a:ext cx="1714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1" name="墨迹 150"/>
              <p14:cNvContentPartPr/>
              <p14:nvPr/>
            </p14:nvContentPartPr>
            <p14:xfrm>
              <a:off x="5568950" y="901700"/>
              <a:ext cx="25400" cy="17145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3"/>
            </p:blipFill>
            <p:spPr>
              <a:xfrm>
                <a:off x="5568950" y="901700"/>
                <a:ext cx="254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2" name="墨迹 151"/>
              <p14:cNvContentPartPr/>
              <p14:nvPr/>
            </p14:nvContentPartPr>
            <p14:xfrm>
              <a:off x="5594350" y="844550"/>
              <a:ext cx="101600" cy="23495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5"/>
            </p:blipFill>
            <p:spPr>
              <a:xfrm>
                <a:off x="5594350" y="844550"/>
                <a:ext cx="1016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3" name="墨迹 152"/>
              <p14:cNvContentPartPr/>
              <p14:nvPr/>
            </p14:nvContentPartPr>
            <p14:xfrm>
              <a:off x="5600700" y="914400"/>
              <a:ext cx="95250" cy="1079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7"/>
            </p:blipFill>
            <p:spPr>
              <a:xfrm>
                <a:off x="5600700" y="914400"/>
                <a:ext cx="952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4" name="墨迹 153"/>
              <p14:cNvContentPartPr/>
              <p14:nvPr/>
            </p14:nvContentPartPr>
            <p14:xfrm>
              <a:off x="2622550" y="698500"/>
              <a:ext cx="812800" cy="2540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99"/>
            </p:blipFill>
            <p:spPr>
              <a:xfrm>
                <a:off x="2622550" y="698500"/>
                <a:ext cx="812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5" name="墨迹 154"/>
              <p14:cNvContentPartPr/>
              <p14:nvPr/>
            </p14:nvContentPartPr>
            <p14:xfrm>
              <a:off x="7258050" y="139700"/>
              <a:ext cx="222250" cy="35560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1"/>
            </p:blipFill>
            <p:spPr>
              <a:xfrm>
                <a:off x="7258050" y="139700"/>
                <a:ext cx="2222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6" name="墨迹 155"/>
              <p14:cNvContentPartPr/>
              <p14:nvPr/>
            </p14:nvContentPartPr>
            <p14:xfrm>
              <a:off x="7315200" y="107950"/>
              <a:ext cx="177800" cy="4445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3"/>
            </p:blipFill>
            <p:spPr>
              <a:xfrm>
                <a:off x="7315200" y="107950"/>
                <a:ext cx="1778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7" name="墨迹 156"/>
              <p14:cNvContentPartPr/>
              <p14:nvPr/>
            </p14:nvContentPartPr>
            <p14:xfrm>
              <a:off x="7499350" y="114300"/>
              <a:ext cx="127000" cy="36195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5"/>
            </p:blipFill>
            <p:spPr>
              <a:xfrm>
                <a:off x="7499350" y="114300"/>
                <a:ext cx="1270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8" name="墨迹 157"/>
              <p14:cNvContentPartPr/>
              <p14:nvPr/>
            </p14:nvContentPartPr>
            <p14:xfrm>
              <a:off x="7766050" y="323850"/>
              <a:ext cx="57150" cy="9525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7"/>
            </p:blipFill>
            <p:spPr>
              <a:xfrm>
                <a:off x="7766050" y="323850"/>
                <a:ext cx="57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9" name="墨迹 158"/>
              <p14:cNvContentPartPr/>
              <p14:nvPr/>
            </p14:nvContentPartPr>
            <p14:xfrm>
              <a:off x="7950200" y="158750"/>
              <a:ext cx="184150" cy="31750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09"/>
            </p:blipFill>
            <p:spPr>
              <a:xfrm>
                <a:off x="7950200" y="158750"/>
                <a:ext cx="1841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60" name="墨迹 159"/>
              <p14:cNvContentPartPr/>
              <p14:nvPr/>
            </p14:nvContentPartPr>
            <p14:xfrm>
              <a:off x="8020050" y="127000"/>
              <a:ext cx="241300" cy="36830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1"/>
            </p:blipFill>
            <p:spPr>
              <a:xfrm>
                <a:off x="8020050" y="127000"/>
                <a:ext cx="2413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1" name="墨迹 160"/>
              <p14:cNvContentPartPr/>
              <p14:nvPr/>
            </p14:nvContentPartPr>
            <p14:xfrm>
              <a:off x="6883400" y="654050"/>
              <a:ext cx="190500" cy="29845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3"/>
            </p:blipFill>
            <p:spPr>
              <a:xfrm>
                <a:off x="6883400" y="654050"/>
                <a:ext cx="1905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2" name="墨迹 161"/>
              <p14:cNvContentPartPr/>
              <p14:nvPr/>
            </p14:nvContentPartPr>
            <p14:xfrm>
              <a:off x="7048500" y="660400"/>
              <a:ext cx="222250" cy="29210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5"/>
            </p:blipFill>
            <p:spPr>
              <a:xfrm>
                <a:off x="7048500" y="660400"/>
                <a:ext cx="2222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3" name="墨迹 162"/>
              <p14:cNvContentPartPr/>
              <p14:nvPr/>
            </p14:nvContentPartPr>
            <p14:xfrm>
              <a:off x="7283450" y="609600"/>
              <a:ext cx="228600" cy="36830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7"/>
            </p:blipFill>
            <p:spPr>
              <a:xfrm>
                <a:off x="7283450" y="609600"/>
                <a:ext cx="2286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4" name="墨迹 163"/>
              <p14:cNvContentPartPr/>
              <p14:nvPr/>
            </p14:nvContentPartPr>
            <p14:xfrm>
              <a:off x="7588250" y="717550"/>
              <a:ext cx="190500" cy="2794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19"/>
            </p:blipFill>
            <p:spPr>
              <a:xfrm>
                <a:off x="7588250" y="717550"/>
                <a:ext cx="1905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5" name="墨迹 164"/>
              <p14:cNvContentPartPr/>
              <p14:nvPr/>
            </p14:nvContentPartPr>
            <p14:xfrm>
              <a:off x="7893050" y="660400"/>
              <a:ext cx="133350" cy="29210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1"/>
            </p:blipFill>
            <p:spPr>
              <a:xfrm>
                <a:off x="7893050" y="660400"/>
                <a:ext cx="1333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6" name="墨迹 165"/>
              <p14:cNvContentPartPr/>
              <p14:nvPr/>
            </p14:nvContentPartPr>
            <p14:xfrm>
              <a:off x="8051800" y="641350"/>
              <a:ext cx="171450" cy="26035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3"/>
            </p:blipFill>
            <p:spPr>
              <a:xfrm>
                <a:off x="8051800" y="641350"/>
                <a:ext cx="1714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7" name="墨迹 166"/>
              <p14:cNvContentPartPr/>
              <p14:nvPr/>
            </p14:nvContentPartPr>
            <p14:xfrm>
              <a:off x="8274050" y="622300"/>
              <a:ext cx="133350" cy="29845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5"/>
            </p:blipFill>
            <p:spPr>
              <a:xfrm>
                <a:off x="8274050" y="622300"/>
                <a:ext cx="1333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8" name="墨迹 167"/>
              <p14:cNvContentPartPr/>
              <p14:nvPr/>
            </p14:nvContentPartPr>
            <p14:xfrm>
              <a:off x="8470900" y="635000"/>
              <a:ext cx="38100" cy="26670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7"/>
            </p:blipFill>
            <p:spPr>
              <a:xfrm>
                <a:off x="8470900" y="635000"/>
                <a:ext cx="381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9" name="墨迹 168"/>
              <p14:cNvContentPartPr/>
              <p14:nvPr/>
            </p14:nvContentPartPr>
            <p14:xfrm>
              <a:off x="8426450" y="654050"/>
              <a:ext cx="82550" cy="3175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29"/>
            </p:blipFill>
            <p:spPr>
              <a:xfrm>
                <a:off x="8426450" y="654050"/>
                <a:ext cx="82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70" name="墨迹 169"/>
              <p14:cNvContentPartPr/>
              <p14:nvPr/>
            </p14:nvContentPartPr>
            <p14:xfrm>
              <a:off x="8597900" y="565150"/>
              <a:ext cx="88900" cy="37465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1"/>
            </p:blipFill>
            <p:spPr>
              <a:xfrm>
                <a:off x="8597900" y="565150"/>
                <a:ext cx="889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1" name="墨迹 170"/>
              <p14:cNvContentPartPr/>
              <p14:nvPr/>
            </p14:nvContentPartPr>
            <p14:xfrm>
              <a:off x="8743950" y="749300"/>
              <a:ext cx="76200" cy="1905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3"/>
            </p:blipFill>
            <p:spPr>
              <a:xfrm>
                <a:off x="8743950" y="749300"/>
                <a:ext cx="76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2" name="墨迹 171"/>
              <p14:cNvContentPartPr/>
              <p14:nvPr/>
            </p14:nvContentPartPr>
            <p14:xfrm>
              <a:off x="8775700" y="609600"/>
              <a:ext cx="101600" cy="44450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5"/>
            </p:blipFill>
            <p:spPr>
              <a:xfrm>
                <a:off x="8775700" y="609600"/>
                <a:ext cx="1016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3" name="墨迹 172"/>
              <p14:cNvContentPartPr/>
              <p14:nvPr/>
            </p14:nvContentPartPr>
            <p14:xfrm>
              <a:off x="5213350" y="1377950"/>
              <a:ext cx="165100" cy="1333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7"/>
            </p:blipFill>
            <p:spPr>
              <a:xfrm>
                <a:off x="5213350" y="1377950"/>
                <a:ext cx="1651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4" name="墨迹 173"/>
              <p14:cNvContentPartPr/>
              <p14:nvPr/>
            </p14:nvContentPartPr>
            <p14:xfrm>
              <a:off x="5118100" y="1346200"/>
              <a:ext cx="133350" cy="42545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39"/>
            </p:blipFill>
            <p:spPr>
              <a:xfrm>
                <a:off x="5118100" y="1346200"/>
                <a:ext cx="1333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5" name="墨迹 174"/>
              <p14:cNvContentPartPr/>
              <p14:nvPr/>
            </p14:nvContentPartPr>
            <p14:xfrm>
              <a:off x="5295900" y="1384300"/>
              <a:ext cx="19050" cy="3429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1"/>
            </p:blipFill>
            <p:spPr>
              <a:xfrm>
                <a:off x="5295900" y="1384300"/>
                <a:ext cx="190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6" name="墨迹 175"/>
              <p14:cNvContentPartPr/>
              <p14:nvPr/>
            </p14:nvContentPartPr>
            <p14:xfrm>
              <a:off x="5283200" y="1327150"/>
              <a:ext cx="190500" cy="31115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3"/>
            </p:blipFill>
            <p:spPr>
              <a:xfrm>
                <a:off x="5283200" y="1327150"/>
                <a:ext cx="1905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7" name="墨迹 176"/>
              <p14:cNvContentPartPr/>
              <p14:nvPr/>
            </p14:nvContentPartPr>
            <p14:xfrm>
              <a:off x="5327650" y="1435100"/>
              <a:ext cx="215900" cy="8255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5"/>
            </p:blipFill>
            <p:spPr>
              <a:xfrm>
                <a:off x="5327650" y="1435100"/>
                <a:ext cx="2159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8" name="墨迹 177"/>
              <p14:cNvContentPartPr/>
              <p14:nvPr/>
            </p14:nvContentPartPr>
            <p14:xfrm>
              <a:off x="5416550" y="1536700"/>
              <a:ext cx="107950" cy="24130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7"/>
            </p:blipFill>
            <p:spPr>
              <a:xfrm>
                <a:off x="5416550" y="1536700"/>
                <a:ext cx="1079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9" name="墨迹 178"/>
              <p14:cNvContentPartPr/>
              <p14:nvPr/>
            </p14:nvContentPartPr>
            <p14:xfrm>
              <a:off x="5556250" y="1403350"/>
              <a:ext cx="273050" cy="3810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49"/>
            </p:blipFill>
            <p:spPr>
              <a:xfrm>
                <a:off x="5556250" y="1403350"/>
                <a:ext cx="2730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80" name="墨迹 179"/>
              <p14:cNvContentPartPr/>
              <p14:nvPr/>
            </p14:nvContentPartPr>
            <p14:xfrm>
              <a:off x="5708650" y="1524000"/>
              <a:ext cx="190500" cy="22860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1"/>
            </p:blipFill>
            <p:spPr>
              <a:xfrm>
                <a:off x="5708650" y="1524000"/>
                <a:ext cx="1905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1" name="墨迹 180"/>
              <p14:cNvContentPartPr/>
              <p14:nvPr/>
            </p14:nvContentPartPr>
            <p14:xfrm>
              <a:off x="6229350" y="1301750"/>
              <a:ext cx="273050" cy="36830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3"/>
            </p:blipFill>
            <p:spPr>
              <a:xfrm>
                <a:off x="6229350" y="1301750"/>
                <a:ext cx="2730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2" name="墨迹 181"/>
              <p14:cNvContentPartPr/>
              <p14:nvPr/>
            </p14:nvContentPartPr>
            <p14:xfrm>
              <a:off x="6483350" y="1403350"/>
              <a:ext cx="215900" cy="3048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5"/>
            </p:blipFill>
            <p:spPr>
              <a:xfrm>
                <a:off x="6483350" y="1403350"/>
                <a:ext cx="2159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3" name="墨迹 182"/>
              <p14:cNvContentPartPr/>
              <p14:nvPr/>
            </p14:nvContentPartPr>
            <p14:xfrm>
              <a:off x="6540500" y="1365250"/>
              <a:ext cx="120650" cy="29845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7"/>
            </p:blipFill>
            <p:spPr>
              <a:xfrm>
                <a:off x="6540500" y="1365250"/>
                <a:ext cx="1206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4" name="墨迹 183"/>
              <p14:cNvContentPartPr/>
              <p14:nvPr/>
            </p14:nvContentPartPr>
            <p14:xfrm>
              <a:off x="6756400" y="1422400"/>
              <a:ext cx="152400" cy="317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59"/>
            </p:blipFill>
            <p:spPr>
              <a:xfrm>
                <a:off x="6756400" y="1422400"/>
                <a:ext cx="152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5" name="墨迹 184"/>
              <p14:cNvContentPartPr/>
              <p14:nvPr/>
            </p14:nvContentPartPr>
            <p14:xfrm>
              <a:off x="6769100" y="1530350"/>
              <a:ext cx="203200" cy="6985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1"/>
            </p:blipFill>
            <p:spPr>
              <a:xfrm>
                <a:off x="6769100" y="1530350"/>
                <a:ext cx="2032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6" name="墨迹 185"/>
              <p14:cNvContentPartPr/>
              <p14:nvPr/>
            </p14:nvContentPartPr>
            <p14:xfrm>
              <a:off x="6769100" y="1352550"/>
              <a:ext cx="349250" cy="39370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3"/>
            </p:blipFill>
            <p:spPr>
              <a:xfrm>
                <a:off x="6769100" y="1352550"/>
                <a:ext cx="3492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7" name="墨迹 186"/>
              <p14:cNvContentPartPr/>
              <p14:nvPr/>
            </p14:nvContentPartPr>
            <p14:xfrm>
              <a:off x="5060950" y="1168400"/>
              <a:ext cx="857250" cy="6350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5"/>
            </p:blipFill>
            <p:spPr>
              <a:xfrm>
                <a:off x="5060950" y="1168400"/>
                <a:ext cx="8572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8" name="墨迹 187"/>
              <p14:cNvContentPartPr/>
              <p14:nvPr/>
            </p14:nvContentPartPr>
            <p14:xfrm>
              <a:off x="5105400" y="1828800"/>
              <a:ext cx="711200" cy="9525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7"/>
            </p:blipFill>
            <p:spPr>
              <a:xfrm>
                <a:off x="5105400" y="1828800"/>
                <a:ext cx="7112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9" name="墨迹 188"/>
              <p14:cNvContentPartPr/>
              <p14:nvPr/>
            </p14:nvContentPartPr>
            <p14:xfrm>
              <a:off x="7689850" y="1301750"/>
              <a:ext cx="349250" cy="39370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69"/>
            </p:blipFill>
            <p:spPr>
              <a:xfrm>
                <a:off x="7689850" y="1301750"/>
                <a:ext cx="3492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90" name="墨迹 189"/>
              <p14:cNvContentPartPr/>
              <p14:nvPr/>
            </p14:nvContentPartPr>
            <p14:xfrm>
              <a:off x="7867650" y="1428750"/>
              <a:ext cx="311150" cy="43180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1"/>
            </p:blipFill>
            <p:spPr>
              <a:xfrm>
                <a:off x="7867650" y="1428750"/>
                <a:ext cx="3111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1" name="墨迹 190"/>
              <p14:cNvContentPartPr/>
              <p14:nvPr/>
            </p14:nvContentPartPr>
            <p14:xfrm>
              <a:off x="8210550" y="1295400"/>
              <a:ext cx="127000" cy="40005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3"/>
            </p:blipFill>
            <p:spPr>
              <a:xfrm>
                <a:off x="8210550" y="1295400"/>
                <a:ext cx="1270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2" name="墨迹 191"/>
              <p14:cNvContentPartPr/>
              <p14:nvPr/>
            </p14:nvContentPartPr>
            <p14:xfrm>
              <a:off x="8293100" y="1397000"/>
              <a:ext cx="234950" cy="31750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5"/>
            </p:blipFill>
            <p:spPr>
              <a:xfrm>
                <a:off x="8293100" y="1397000"/>
                <a:ext cx="2349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3" name="墨迹 192"/>
              <p14:cNvContentPartPr/>
              <p14:nvPr/>
            </p14:nvContentPartPr>
            <p14:xfrm>
              <a:off x="8578850" y="1333500"/>
              <a:ext cx="114300" cy="463550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7"/>
            </p:blipFill>
            <p:spPr>
              <a:xfrm>
                <a:off x="8578850" y="1333500"/>
                <a:ext cx="1143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4" name="墨迹 193"/>
              <p14:cNvContentPartPr/>
              <p14:nvPr/>
            </p14:nvContentPartPr>
            <p14:xfrm>
              <a:off x="6273800" y="1784350"/>
              <a:ext cx="698500" cy="6350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79"/>
            </p:blipFill>
            <p:spPr>
              <a:xfrm>
                <a:off x="6273800" y="1784350"/>
                <a:ext cx="698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5" name="墨迹 194"/>
              <p14:cNvContentPartPr/>
              <p14:nvPr/>
            </p14:nvContentPartPr>
            <p14:xfrm>
              <a:off x="7740650" y="1739900"/>
              <a:ext cx="679450" cy="8890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1"/>
            </p:blipFill>
            <p:spPr>
              <a:xfrm>
                <a:off x="7740650" y="1739900"/>
                <a:ext cx="6794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6" name="墨迹 195"/>
              <p14:cNvContentPartPr/>
              <p14:nvPr/>
            </p14:nvContentPartPr>
            <p14:xfrm>
              <a:off x="6959600" y="1073150"/>
              <a:ext cx="685800" cy="1905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3"/>
            </p:blipFill>
            <p:spPr>
              <a:xfrm>
                <a:off x="6959600" y="1073150"/>
                <a:ext cx="685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7" name="墨迹 196"/>
              <p14:cNvContentPartPr/>
              <p14:nvPr/>
            </p14:nvContentPartPr>
            <p14:xfrm>
              <a:off x="6953250" y="1079500"/>
              <a:ext cx="755650" cy="38100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5"/>
            </p:blipFill>
            <p:spPr>
              <a:xfrm>
                <a:off x="6953250" y="1079500"/>
                <a:ext cx="7556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8" name="墨迹 197"/>
              <p14:cNvContentPartPr/>
              <p14:nvPr/>
            </p14:nvContentPartPr>
            <p14:xfrm>
              <a:off x="6997700" y="1047750"/>
              <a:ext cx="736600" cy="57150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7"/>
            </p:blipFill>
            <p:spPr>
              <a:xfrm>
                <a:off x="6997700" y="1047750"/>
                <a:ext cx="7366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9" name="墨迹 198"/>
              <p14:cNvContentPartPr/>
              <p14:nvPr/>
            </p14:nvContentPartPr>
            <p14:xfrm>
              <a:off x="7702550" y="1765300"/>
              <a:ext cx="558800" cy="50800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89"/>
            </p:blipFill>
            <p:spPr>
              <a:xfrm>
                <a:off x="7702550" y="1765300"/>
                <a:ext cx="558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200" name="墨迹 199"/>
              <p14:cNvContentPartPr/>
              <p14:nvPr/>
            </p14:nvContentPartPr>
            <p14:xfrm>
              <a:off x="7626350" y="1771650"/>
              <a:ext cx="825500" cy="1905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1"/>
            </p:blipFill>
            <p:spPr>
              <a:xfrm>
                <a:off x="7626350" y="1771650"/>
                <a:ext cx="8255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201" name="墨迹 200"/>
              <p14:cNvContentPartPr/>
              <p14:nvPr/>
            </p14:nvContentPartPr>
            <p14:xfrm>
              <a:off x="7886700" y="1784350"/>
              <a:ext cx="438150" cy="31750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3"/>
            </p:blipFill>
            <p:spPr>
              <a:xfrm>
                <a:off x="7886700" y="1784350"/>
                <a:ext cx="438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2" name="墨迹 201"/>
              <p14:cNvContentPartPr/>
              <p14:nvPr/>
            </p14:nvContentPartPr>
            <p14:xfrm>
              <a:off x="5562600" y="1200150"/>
              <a:ext cx="38100" cy="19050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5"/>
            </p:blipFill>
            <p:spPr>
              <a:xfrm>
                <a:off x="5562600" y="12001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3" name="墨迹 202"/>
              <p14:cNvContentPartPr/>
              <p14:nvPr/>
            </p14:nvContentPartPr>
            <p14:xfrm>
              <a:off x="5530850" y="1974850"/>
              <a:ext cx="63500" cy="635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7"/>
            </p:blipFill>
            <p:spPr>
              <a:xfrm>
                <a:off x="5530850" y="1974850"/>
                <a:ext cx="63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4" name="墨迹 203"/>
              <p14:cNvContentPartPr/>
              <p14:nvPr/>
            </p14:nvContentPartPr>
            <p14:xfrm>
              <a:off x="2730500" y="6305550"/>
              <a:ext cx="393700" cy="5080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399"/>
            </p:blipFill>
            <p:spPr>
              <a:xfrm>
                <a:off x="2730500" y="6305550"/>
                <a:ext cx="3937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5" name="墨迹 204"/>
              <p14:cNvContentPartPr/>
              <p14:nvPr/>
            </p14:nvContentPartPr>
            <p14:xfrm>
              <a:off x="3746500" y="6248400"/>
              <a:ext cx="4813300" cy="152400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01"/>
            </p:blipFill>
            <p:spPr>
              <a:xfrm>
                <a:off x="3746500" y="6248400"/>
                <a:ext cx="48133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6" name="墨迹 205"/>
              <p14:cNvContentPartPr/>
              <p14:nvPr/>
            </p14:nvContentPartPr>
            <p14:xfrm>
              <a:off x="812800" y="2616200"/>
              <a:ext cx="12700" cy="5715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3"/>
            </p:blipFill>
            <p:spPr>
              <a:xfrm>
                <a:off x="812800" y="2616200"/>
                <a:ext cx="127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7" name="墨迹 206"/>
              <p14:cNvContentPartPr/>
              <p14:nvPr/>
            </p14:nvContentPartPr>
            <p14:xfrm>
              <a:off x="7994650" y="3187700"/>
              <a:ext cx="31750" cy="19685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5"/>
            </p:blipFill>
            <p:spPr>
              <a:xfrm>
                <a:off x="7994650" y="3187700"/>
                <a:ext cx="317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8" name="墨迹 207"/>
              <p14:cNvContentPartPr/>
              <p14:nvPr/>
            </p14:nvContentPartPr>
            <p14:xfrm>
              <a:off x="8089900" y="3111500"/>
              <a:ext cx="63500" cy="28575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7"/>
            </p:blipFill>
            <p:spPr>
              <a:xfrm>
                <a:off x="8089900" y="3111500"/>
                <a:ext cx="635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9" name="墨迹 208"/>
              <p14:cNvContentPartPr/>
              <p14:nvPr/>
            </p14:nvContentPartPr>
            <p14:xfrm>
              <a:off x="8153400" y="3136900"/>
              <a:ext cx="171450" cy="24130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09"/>
            </p:blipFill>
            <p:spPr>
              <a:xfrm>
                <a:off x="8153400" y="3136900"/>
                <a:ext cx="171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10" name="墨迹 209"/>
              <p14:cNvContentPartPr/>
              <p14:nvPr/>
            </p14:nvContentPartPr>
            <p14:xfrm>
              <a:off x="8572500" y="2184400"/>
              <a:ext cx="38100" cy="27940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1"/>
            </p:blipFill>
            <p:spPr>
              <a:xfrm>
                <a:off x="8572500" y="2184400"/>
                <a:ext cx="381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11" name="墨迹 210"/>
              <p14:cNvContentPartPr/>
              <p14:nvPr/>
            </p14:nvContentPartPr>
            <p14:xfrm>
              <a:off x="8655050" y="2178050"/>
              <a:ext cx="146050" cy="22860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3"/>
            </p:blipFill>
            <p:spPr>
              <a:xfrm>
                <a:off x="8655050" y="2178050"/>
                <a:ext cx="1460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2" name="墨迹 211"/>
              <p14:cNvContentPartPr/>
              <p14:nvPr/>
            </p14:nvContentPartPr>
            <p14:xfrm>
              <a:off x="8763000" y="2190750"/>
              <a:ext cx="133350" cy="20955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5"/>
            </p:blipFill>
            <p:spPr>
              <a:xfrm>
                <a:off x="8763000" y="2190750"/>
                <a:ext cx="1333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3" name="墨迹 212"/>
              <p14:cNvContentPartPr/>
              <p14:nvPr/>
            </p14:nvContentPartPr>
            <p14:xfrm>
              <a:off x="8864600" y="2178050"/>
              <a:ext cx="177800" cy="228600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7"/>
            </p:blipFill>
            <p:spPr>
              <a:xfrm>
                <a:off x="8864600" y="2178050"/>
                <a:ext cx="1778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4" name="墨迹 213"/>
              <p14:cNvContentPartPr/>
              <p14:nvPr/>
            </p14:nvContentPartPr>
            <p14:xfrm>
              <a:off x="6369050" y="4527550"/>
              <a:ext cx="12700" cy="36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19"/>
            </p:blipFill>
            <p:spPr>
              <a:xfrm>
                <a:off x="6369050" y="4527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5" name="墨迹 214"/>
              <p14:cNvContentPartPr/>
              <p14:nvPr/>
            </p14:nvContentPartPr>
            <p14:xfrm>
              <a:off x="6381750" y="4489450"/>
              <a:ext cx="25400" cy="31750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21"/>
            </p:blipFill>
            <p:spPr>
              <a:xfrm>
                <a:off x="6381750" y="4489450"/>
                <a:ext cx="25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6" name="墨迹 215"/>
              <p14:cNvContentPartPr/>
              <p14:nvPr/>
            </p14:nvContentPartPr>
            <p14:xfrm>
              <a:off x="6254750" y="5524500"/>
              <a:ext cx="2025650" cy="13970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3"/>
            </p:blipFill>
            <p:spPr>
              <a:xfrm>
                <a:off x="6254750" y="5524500"/>
                <a:ext cx="20256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7" name="墨迹 216"/>
              <p14:cNvContentPartPr/>
              <p14:nvPr/>
            </p14:nvContentPartPr>
            <p14:xfrm>
              <a:off x="8286750" y="5473700"/>
              <a:ext cx="38100" cy="5715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5"/>
            </p:blipFill>
            <p:spPr>
              <a:xfrm>
                <a:off x="8286750" y="5473700"/>
                <a:ext cx="38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8" name="墨迹 217"/>
              <p14:cNvContentPartPr/>
              <p14:nvPr/>
            </p14:nvContentPartPr>
            <p14:xfrm>
              <a:off x="1054100" y="2203450"/>
              <a:ext cx="6350" cy="177800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7"/>
            </p:blipFill>
            <p:spPr>
              <a:xfrm>
                <a:off x="1054100" y="2203450"/>
                <a:ext cx="6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9" name="墨迹 218"/>
              <p14:cNvContentPartPr/>
              <p14:nvPr/>
            </p14:nvContentPartPr>
            <p14:xfrm>
              <a:off x="8997950" y="5988050"/>
              <a:ext cx="273050" cy="52070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29"/>
            </p:blipFill>
            <p:spPr>
              <a:xfrm>
                <a:off x="8997950" y="5988050"/>
                <a:ext cx="2730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20" name="墨迹 219"/>
              <p14:cNvContentPartPr/>
              <p14:nvPr/>
            </p14:nvContentPartPr>
            <p14:xfrm>
              <a:off x="9283700" y="6057900"/>
              <a:ext cx="158750" cy="2540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31"/>
            </p:blipFill>
            <p:spPr>
              <a:xfrm>
                <a:off x="9283700" y="6057900"/>
                <a:ext cx="158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21" name="墨迹 220"/>
              <p14:cNvContentPartPr/>
              <p14:nvPr/>
            </p14:nvContentPartPr>
            <p14:xfrm>
              <a:off x="9347200" y="6153150"/>
              <a:ext cx="133350" cy="8255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3"/>
            </p:blipFill>
            <p:spPr>
              <a:xfrm>
                <a:off x="9347200" y="6153150"/>
                <a:ext cx="133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222" name="墨迹 221"/>
              <p14:cNvContentPartPr/>
              <p14:nvPr/>
            </p14:nvContentPartPr>
            <p14:xfrm>
              <a:off x="9607550" y="6019800"/>
              <a:ext cx="273050" cy="228600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5"/>
            </p:blipFill>
            <p:spPr>
              <a:xfrm>
                <a:off x="9607550" y="6019800"/>
                <a:ext cx="2730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23" name="墨迹 222"/>
              <p14:cNvContentPartPr/>
              <p14:nvPr/>
            </p14:nvContentPartPr>
            <p14:xfrm>
              <a:off x="9690100" y="5949950"/>
              <a:ext cx="88900" cy="34290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37"/>
            </p:blipFill>
            <p:spPr>
              <a:xfrm>
                <a:off x="9690100" y="5949950"/>
                <a:ext cx="889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8" p14:bwMode="auto">
            <p14:nvContentPartPr>
              <p14:cNvPr id="224" name="墨迹 223"/>
              <p14:cNvContentPartPr/>
              <p14:nvPr/>
            </p14:nvContentPartPr>
            <p14:xfrm>
              <a:off x="6273800" y="6229350"/>
              <a:ext cx="19050" cy="469900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39"/>
            </p:blipFill>
            <p:spPr>
              <a:xfrm>
                <a:off x="6273800" y="6229350"/>
                <a:ext cx="190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0" p14:bwMode="auto">
            <p14:nvContentPartPr>
              <p14:cNvPr id="225" name="墨迹 224"/>
              <p14:cNvContentPartPr/>
              <p14:nvPr/>
            </p14:nvContentPartPr>
            <p14:xfrm>
              <a:off x="6134100" y="6235700"/>
              <a:ext cx="139700" cy="152400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41"/>
            </p:blipFill>
            <p:spPr>
              <a:xfrm>
                <a:off x="6134100" y="6235700"/>
                <a:ext cx="139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2" p14:bwMode="auto">
            <p14:nvContentPartPr>
              <p14:cNvPr id="226" name="墨迹 225"/>
              <p14:cNvContentPartPr/>
              <p14:nvPr/>
            </p14:nvContentPartPr>
            <p14:xfrm>
              <a:off x="6197600" y="6292850"/>
              <a:ext cx="190500" cy="63500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43"/>
            </p:blipFill>
            <p:spPr>
              <a:xfrm>
                <a:off x="6197600" y="6292850"/>
                <a:ext cx="190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4" p14:bwMode="auto">
            <p14:nvContentPartPr>
              <p14:cNvPr id="227" name="墨迹 226"/>
              <p14:cNvContentPartPr/>
              <p14:nvPr/>
            </p14:nvContentPartPr>
            <p14:xfrm>
              <a:off x="9918700" y="5886450"/>
              <a:ext cx="209550" cy="13335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45"/>
            </p:blipFill>
            <p:spPr>
              <a:xfrm>
                <a:off x="9918700" y="5886450"/>
                <a:ext cx="209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6" p14:bwMode="auto">
            <p14:nvContentPartPr>
              <p14:cNvPr id="228" name="墨迹 227"/>
              <p14:cNvContentPartPr/>
              <p14:nvPr/>
            </p14:nvContentPartPr>
            <p14:xfrm>
              <a:off x="10007600" y="5835650"/>
              <a:ext cx="107950" cy="342900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47"/>
            </p:blipFill>
            <p:spPr>
              <a:xfrm>
                <a:off x="10007600" y="5835650"/>
                <a:ext cx="1079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8" p14:bwMode="auto">
            <p14:nvContentPartPr>
              <p14:cNvPr id="229" name="墨迹 228"/>
              <p14:cNvContentPartPr/>
              <p14:nvPr/>
            </p14:nvContentPartPr>
            <p14:xfrm>
              <a:off x="10287000" y="5759450"/>
              <a:ext cx="95250" cy="311150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49"/>
            </p:blipFill>
            <p:spPr>
              <a:xfrm>
                <a:off x="10287000" y="5759450"/>
                <a:ext cx="952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0" p14:bwMode="auto">
            <p14:nvContentPartPr>
              <p14:cNvPr id="230" name="墨迹 229"/>
              <p14:cNvContentPartPr/>
              <p14:nvPr/>
            </p14:nvContentPartPr>
            <p14:xfrm>
              <a:off x="10325100" y="5816600"/>
              <a:ext cx="241300" cy="21590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51"/>
            </p:blipFill>
            <p:spPr>
              <a:xfrm>
                <a:off x="10325100" y="5816600"/>
                <a:ext cx="2413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2" p14:bwMode="auto">
            <p14:nvContentPartPr>
              <p14:cNvPr id="231" name="墨迹 230"/>
              <p14:cNvContentPartPr/>
              <p14:nvPr/>
            </p14:nvContentPartPr>
            <p14:xfrm>
              <a:off x="10426700" y="5727700"/>
              <a:ext cx="95250" cy="298450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53"/>
            </p:blipFill>
            <p:spPr>
              <a:xfrm>
                <a:off x="10426700" y="5727700"/>
                <a:ext cx="952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4" p14:bwMode="auto">
            <p14:nvContentPartPr>
              <p14:cNvPr id="232" name="墨迹 231"/>
              <p14:cNvContentPartPr/>
              <p14:nvPr/>
            </p14:nvContentPartPr>
            <p14:xfrm>
              <a:off x="10617200" y="5575300"/>
              <a:ext cx="247650" cy="336550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55"/>
            </p:blipFill>
            <p:spPr>
              <a:xfrm>
                <a:off x="10617200" y="5575300"/>
                <a:ext cx="2476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6" p14:bwMode="auto">
            <p14:nvContentPartPr>
              <p14:cNvPr id="233" name="墨迹 232"/>
              <p14:cNvContentPartPr/>
              <p14:nvPr/>
            </p14:nvContentPartPr>
            <p14:xfrm>
              <a:off x="10839450" y="5676900"/>
              <a:ext cx="171450" cy="44450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57"/>
            </p:blipFill>
            <p:spPr>
              <a:xfrm>
                <a:off x="10839450" y="5676900"/>
                <a:ext cx="171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8" p14:bwMode="auto">
            <p14:nvContentPartPr>
              <p14:cNvPr id="234" name="墨迹 233"/>
              <p14:cNvContentPartPr/>
              <p14:nvPr/>
            </p14:nvContentPartPr>
            <p14:xfrm>
              <a:off x="10985500" y="5581650"/>
              <a:ext cx="171450" cy="196850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59"/>
            </p:blipFill>
            <p:spPr>
              <a:xfrm>
                <a:off x="10985500" y="5581650"/>
                <a:ext cx="171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0" p14:bwMode="auto">
            <p14:nvContentPartPr>
              <p14:cNvPr id="235" name="墨迹 234"/>
              <p14:cNvContentPartPr/>
              <p14:nvPr/>
            </p14:nvContentPartPr>
            <p14:xfrm>
              <a:off x="11010900" y="5492750"/>
              <a:ext cx="133350" cy="336550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61"/>
            </p:blipFill>
            <p:spPr>
              <a:xfrm>
                <a:off x="11010900" y="5492750"/>
                <a:ext cx="133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2" p14:bwMode="auto">
            <p14:nvContentPartPr>
              <p14:cNvPr id="236" name="墨迹 235"/>
              <p14:cNvContentPartPr/>
              <p14:nvPr/>
            </p14:nvContentPartPr>
            <p14:xfrm>
              <a:off x="11239500" y="5492750"/>
              <a:ext cx="69850" cy="368300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63"/>
            </p:blipFill>
            <p:spPr>
              <a:xfrm>
                <a:off x="11239500" y="5492750"/>
                <a:ext cx="698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4" p14:bwMode="auto">
            <p14:nvContentPartPr>
              <p14:cNvPr id="237" name="墨迹 236"/>
              <p14:cNvContentPartPr/>
              <p14:nvPr/>
            </p14:nvContentPartPr>
            <p14:xfrm>
              <a:off x="7531100" y="4692650"/>
              <a:ext cx="336550" cy="51435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65"/>
            </p:blipFill>
            <p:spPr>
              <a:xfrm>
                <a:off x="7531100" y="4692650"/>
                <a:ext cx="3365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6" p14:bwMode="auto">
            <p14:nvContentPartPr>
              <p14:cNvPr id="238" name="墨迹 237"/>
              <p14:cNvContentPartPr/>
              <p14:nvPr/>
            </p14:nvContentPartPr>
            <p14:xfrm>
              <a:off x="7378700" y="4876800"/>
              <a:ext cx="304800" cy="22225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67"/>
            </p:blipFill>
            <p:spPr>
              <a:xfrm>
                <a:off x="7378700" y="4876800"/>
                <a:ext cx="3048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8" p14:bwMode="auto">
            <p14:nvContentPartPr>
              <p14:cNvPr id="239" name="墨迹 238"/>
              <p14:cNvContentPartPr/>
              <p14:nvPr/>
            </p14:nvContentPartPr>
            <p14:xfrm>
              <a:off x="7429500" y="4806950"/>
              <a:ext cx="171450" cy="342900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69"/>
            </p:blipFill>
            <p:spPr>
              <a:xfrm>
                <a:off x="7429500" y="4806950"/>
                <a:ext cx="1714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0" p14:bwMode="auto">
            <p14:nvContentPartPr>
              <p14:cNvPr id="240" name="墨迹 239"/>
              <p14:cNvContentPartPr/>
              <p14:nvPr/>
            </p14:nvContentPartPr>
            <p14:xfrm>
              <a:off x="5943600" y="4914900"/>
              <a:ext cx="203200" cy="273050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71"/>
            </p:blipFill>
            <p:spPr>
              <a:xfrm>
                <a:off x="5943600" y="4914900"/>
                <a:ext cx="2032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2" p14:bwMode="auto">
            <p14:nvContentPartPr>
              <p14:cNvPr id="241" name="墨迹 240"/>
              <p14:cNvContentPartPr/>
              <p14:nvPr/>
            </p14:nvContentPartPr>
            <p14:xfrm>
              <a:off x="5981700" y="4838700"/>
              <a:ext cx="107950" cy="292100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73"/>
            </p:blipFill>
            <p:spPr>
              <a:xfrm>
                <a:off x="5981700" y="4838700"/>
                <a:ext cx="1079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4" p14:bwMode="auto">
            <p14:nvContentPartPr>
              <p14:cNvPr id="242" name="墨迹 241"/>
              <p14:cNvContentPartPr/>
              <p14:nvPr/>
            </p14:nvContentPartPr>
            <p14:xfrm>
              <a:off x="6223000" y="4997450"/>
              <a:ext cx="158750" cy="50800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75"/>
            </p:blipFill>
            <p:spPr>
              <a:xfrm>
                <a:off x="6223000" y="4997450"/>
                <a:ext cx="158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6" p14:bwMode="auto">
            <p14:nvContentPartPr>
              <p14:cNvPr id="243" name="墨迹 242"/>
              <p14:cNvContentPartPr/>
              <p14:nvPr/>
            </p14:nvContentPartPr>
            <p14:xfrm>
              <a:off x="6369050" y="4813300"/>
              <a:ext cx="114300" cy="336550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77"/>
            </p:blipFill>
            <p:spPr>
              <a:xfrm>
                <a:off x="6369050" y="4813300"/>
                <a:ext cx="1143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8" p14:bwMode="auto">
            <p14:nvContentPartPr>
              <p14:cNvPr id="244" name="墨迹 243"/>
              <p14:cNvContentPartPr/>
              <p14:nvPr/>
            </p14:nvContentPartPr>
            <p14:xfrm>
              <a:off x="6419850" y="4927600"/>
              <a:ext cx="215900" cy="209550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79"/>
            </p:blipFill>
            <p:spPr>
              <a:xfrm>
                <a:off x="6419850" y="4927600"/>
                <a:ext cx="2159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0" p14:bwMode="auto">
            <p14:nvContentPartPr>
              <p14:cNvPr id="245" name="墨迹 244"/>
              <p14:cNvContentPartPr/>
              <p14:nvPr/>
            </p14:nvContentPartPr>
            <p14:xfrm>
              <a:off x="6483350" y="4864100"/>
              <a:ext cx="82550" cy="234950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81"/>
            </p:blipFill>
            <p:spPr>
              <a:xfrm>
                <a:off x="6483350" y="4864100"/>
                <a:ext cx="825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2" p14:bwMode="auto">
            <p14:nvContentPartPr>
              <p14:cNvPr id="246" name="墨迹 245"/>
              <p14:cNvContentPartPr/>
              <p14:nvPr/>
            </p14:nvContentPartPr>
            <p14:xfrm>
              <a:off x="6623050" y="4933950"/>
              <a:ext cx="19050" cy="19050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83"/>
            </p:blipFill>
            <p:spPr>
              <a:xfrm>
                <a:off x="6623050" y="4933950"/>
                <a:ext cx="19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4" p14:bwMode="auto">
            <p14:nvContentPartPr>
              <p14:cNvPr id="247" name="墨迹 246"/>
              <p14:cNvContentPartPr/>
              <p14:nvPr/>
            </p14:nvContentPartPr>
            <p14:xfrm>
              <a:off x="6565900" y="4730750"/>
              <a:ext cx="292100" cy="37465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485"/>
            </p:blipFill>
            <p:spPr>
              <a:xfrm>
                <a:off x="6565900" y="4730750"/>
                <a:ext cx="2921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6" p14:bwMode="auto">
            <p14:nvContentPartPr>
              <p14:cNvPr id="248" name="墨迹 247"/>
              <p14:cNvContentPartPr/>
              <p14:nvPr/>
            </p14:nvContentPartPr>
            <p14:xfrm>
              <a:off x="6838950" y="4870450"/>
              <a:ext cx="158750" cy="38100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487"/>
            </p:blipFill>
            <p:spPr>
              <a:xfrm>
                <a:off x="6838950" y="4870450"/>
                <a:ext cx="158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8" p14:bwMode="auto">
            <p14:nvContentPartPr>
              <p14:cNvPr id="249" name="墨迹 248"/>
              <p14:cNvContentPartPr/>
              <p14:nvPr/>
            </p14:nvContentPartPr>
            <p14:xfrm>
              <a:off x="6972300" y="4794250"/>
              <a:ext cx="139700" cy="228600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489"/>
            </p:blipFill>
            <p:spPr>
              <a:xfrm>
                <a:off x="6972300" y="4794250"/>
                <a:ext cx="1397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0" p14:bwMode="auto">
            <p14:nvContentPartPr>
              <p14:cNvPr id="250" name="墨迹 249"/>
              <p14:cNvContentPartPr/>
              <p14:nvPr/>
            </p14:nvContentPartPr>
            <p14:xfrm>
              <a:off x="6959600" y="4724400"/>
              <a:ext cx="88900" cy="304800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491"/>
            </p:blipFill>
            <p:spPr>
              <a:xfrm>
                <a:off x="6959600" y="4724400"/>
                <a:ext cx="889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2" p14:bwMode="auto">
            <p14:nvContentPartPr>
              <p14:cNvPr id="251" name="墨迹 250"/>
              <p14:cNvContentPartPr/>
              <p14:nvPr/>
            </p14:nvContentPartPr>
            <p14:xfrm>
              <a:off x="7067550" y="4679950"/>
              <a:ext cx="95250" cy="387350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493"/>
            </p:blipFill>
            <p:spPr>
              <a:xfrm>
                <a:off x="7067550" y="4679950"/>
                <a:ext cx="952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4" p14:bwMode="auto">
            <p14:nvContentPartPr>
              <p14:cNvPr id="252" name="墨迹 251"/>
              <p14:cNvContentPartPr/>
              <p14:nvPr/>
            </p14:nvContentPartPr>
            <p14:xfrm>
              <a:off x="7175500" y="4768850"/>
              <a:ext cx="184150" cy="120650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495"/>
            </p:blipFill>
            <p:spPr>
              <a:xfrm>
                <a:off x="7175500" y="4768850"/>
                <a:ext cx="1841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6" p14:bwMode="auto">
            <p14:nvContentPartPr>
              <p14:cNvPr id="253" name="墨迹 252"/>
              <p14:cNvContentPartPr/>
              <p14:nvPr/>
            </p14:nvContentPartPr>
            <p14:xfrm>
              <a:off x="7283450" y="4699000"/>
              <a:ext cx="57150" cy="254000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497"/>
            </p:blipFill>
            <p:spPr>
              <a:xfrm>
                <a:off x="7283450" y="4699000"/>
                <a:ext cx="571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8" p14:bwMode="auto">
            <p14:nvContentPartPr>
              <p14:cNvPr id="254" name="墨迹 253"/>
              <p14:cNvContentPartPr/>
              <p14:nvPr/>
            </p14:nvContentPartPr>
            <p14:xfrm>
              <a:off x="7378700" y="4616450"/>
              <a:ext cx="44450" cy="469900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499"/>
            </p:blipFill>
            <p:spPr>
              <a:xfrm>
                <a:off x="7378700" y="4616450"/>
                <a:ext cx="444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0" p14:bwMode="auto">
            <p14:nvContentPartPr>
              <p14:cNvPr id="255" name="墨迹 254"/>
              <p14:cNvContentPartPr/>
              <p14:nvPr/>
            </p14:nvContentPartPr>
            <p14:xfrm>
              <a:off x="5911850" y="4787900"/>
              <a:ext cx="368300" cy="476250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501"/>
            </p:blipFill>
            <p:spPr>
              <a:xfrm>
                <a:off x="5911850" y="4787900"/>
                <a:ext cx="3683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2" p14:bwMode="auto">
            <p14:nvContentPartPr>
              <p14:cNvPr id="256" name="墨迹 255"/>
              <p14:cNvContentPartPr/>
              <p14:nvPr/>
            </p14:nvContentPartPr>
            <p14:xfrm>
              <a:off x="5924550" y="4692650"/>
              <a:ext cx="285750" cy="107950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503"/>
            </p:blipFill>
            <p:spPr>
              <a:xfrm>
                <a:off x="5924550" y="4692650"/>
                <a:ext cx="285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4" p14:bwMode="auto">
            <p14:nvContentPartPr>
              <p14:cNvPr id="257" name="墨迹 256"/>
              <p14:cNvContentPartPr/>
              <p14:nvPr/>
            </p14:nvContentPartPr>
            <p14:xfrm>
              <a:off x="7429500" y="5029200"/>
              <a:ext cx="63500" cy="196850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505"/>
            </p:blipFill>
            <p:spPr>
              <a:xfrm>
                <a:off x="7429500" y="5029200"/>
                <a:ext cx="635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6" p14:bwMode="auto">
            <p14:nvContentPartPr>
              <p14:cNvPr id="258" name="墨迹 257"/>
              <p14:cNvContentPartPr/>
              <p14:nvPr/>
            </p14:nvContentPartPr>
            <p14:xfrm>
              <a:off x="1397000" y="2190750"/>
              <a:ext cx="438150" cy="527050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507"/>
            </p:blipFill>
            <p:spPr>
              <a:xfrm>
                <a:off x="1397000" y="2190750"/>
                <a:ext cx="4381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8" p14:bwMode="auto">
            <p14:nvContentPartPr>
              <p14:cNvPr id="259" name="墨迹 258"/>
              <p14:cNvContentPartPr/>
              <p14:nvPr/>
            </p14:nvContentPartPr>
            <p14:xfrm>
              <a:off x="6426200" y="2476500"/>
              <a:ext cx="2374900" cy="1670050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509"/>
            </p:blipFill>
            <p:spPr>
              <a:xfrm>
                <a:off x="6426200" y="2476500"/>
                <a:ext cx="2374900" cy="1670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zh-CN" altLang="en-US" dirty="0"/>
              <a:t>二进制基础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258619" y="2049752"/>
          <a:ext cx="458123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850"/>
                <a:gridCol w="1234462"/>
                <a:gridCol w="1234462"/>
                <a:gridCol w="12344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0000 000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0000 001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0000 011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0000 111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61080" y="1482152"/>
            <a:ext cx="315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正数的</a:t>
            </a:r>
            <a:r>
              <a:rPr lang="en-US" altLang="zh-CN" sz="2400" dirty="0"/>
              <a:t>8</a:t>
            </a:r>
            <a:r>
              <a:rPr lang="zh-CN" altLang="en-US" sz="2400" dirty="0"/>
              <a:t>位二进制编码</a:t>
            </a:r>
            <a:endParaRPr lang="zh-CN" altLang="en-US" sz="2400" dirty="0"/>
          </a:p>
        </p:txBody>
      </p:sp>
      <p:graphicFrame>
        <p:nvGraphicFramePr>
          <p:cNvPr id="12" name="内容占位符 9"/>
          <p:cNvGraphicFramePr/>
          <p:nvPr/>
        </p:nvGraphicFramePr>
        <p:xfrm>
          <a:off x="5297055" y="2049752"/>
          <a:ext cx="458123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850"/>
                <a:gridCol w="1234462"/>
                <a:gridCol w="1234462"/>
                <a:gridCol w="12344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1111 111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1111 110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1111 100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1111 00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1111 000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09885" y="1482152"/>
            <a:ext cx="315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负数的</a:t>
            </a:r>
            <a:r>
              <a:rPr lang="en-US" altLang="zh-CN" sz="2400" dirty="0"/>
              <a:t>8</a:t>
            </a:r>
            <a:r>
              <a:rPr lang="zh-CN" altLang="en-US" sz="2400" dirty="0"/>
              <a:t>位二进制编码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5505450" y="1143000"/>
              <a:ext cx="292100" cy="368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5505450" y="1143000"/>
                <a:ext cx="2921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5537200" y="1117600"/>
              <a:ext cx="222250" cy="368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5537200" y="1117600"/>
                <a:ext cx="2222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6057900" y="984250"/>
              <a:ext cx="285750" cy="520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6057900" y="984250"/>
                <a:ext cx="2857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6584950" y="1181100"/>
              <a:ext cx="247650" cy="31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6584950" y="1181100"/>
                <a:ext cx="2476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6870700" y="1123950"/>
              <a:ext cx="260350" cy="336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6870700" y="1123950"/>
                <a:ext cx="260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6845300" y="1079500"/>
              <a:ext cx="279400" cy="273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6845300" y="1079500"/>
                <a:ext cx="2794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7550150" y="1174750"/>
              <a:ext cx="406400" cy="57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7550150" y="1174750"/>
                <a:ext cx="406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7835900" y="1073150"/>
              <a:ext cx="177800" cy="260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7835900" y="1073150"/>
                <a:ext cx="1778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8559800" y="977900"/>
              <a:ext cx="825500" cy="4381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8559800" y="977900"/>
                <a:ext cx="8255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9366250" y="1092200"/>
              <a:ext cx="1270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9366250" y="1092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4019550" y="2324100"/>
              <a:ext cx="381000" cy="57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4019550" y="2324100"/>
                <a:ext cx="3810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9067800" y="2298700"/>
              <a:ext cx="400050" cy="889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9067800" y="2298700"/>
                <a:ext cx="400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4451350" y="520700"/>
              <a:ext cx="69850" cy="387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4451350" y="520700"/>
                <a:ext cx="698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4705350" y="482600"/>
              <a:ext cx="247650" cy="4953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4705350" y="482600"/>
                <a:ext cx="2476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5200650" y="533400"/>
              <a:ext cx="44450" cy="317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5200650" y="533400"/>
                <a:ext cx="444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5435600" y="635000"/>
              <a:ext cx="298450" cy="698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5435600" y="635000"/>
                <a:ext cx="2984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5626100" y="565150"/>
              <a:ext cx="114300" cy="1270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5626100" y="565150"/>
                <a:ext cx="114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5632450" y="698500"/>
              <a:ext cx="82550" cy="139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5632450" y="698500"/>
                <a:ext cx="825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5905500" y="514350"/>
              <a:ext cx="44450" cy="4762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5905500" y="514350"/>
                <a:ext cx="444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3790950" y="3841750"/>
              <a:ext cx="838200" cy="444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3790950" y="3841750"/>
                <a:ext cx="838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8839200" y="3829050"/>
              <a:ext cx="914400" cy="31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8839200" y="3829050"/>
                <a:ext cx="914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4438650" y="3429000"/>
              <a:ext cx="31750" cy="1714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4438650" y="3429000"/>
                <a:ext cx="317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4381500" y="3556000"/>
              <a:ext cx="120650" cy="95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4381500" y="3556000"/>
                <a:ext cx="1206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0" name="墨迹 29"/>
              <p14:cNvContentPartPr/>
              <p14:nvPr/>
            </p14:nvContentPartPr>
            <p14:xfrm>
              <a:off x="9448800" y="3454400"/>
              <a:ext cx="19050" cy="1714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8"/>
            </p:blipFill>
            <p:spPr>
              <a:xfrm>
                <a:off x="9448800" y="3454400"/>
                <a:ext cx="190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1" name="墨迹 30"/>
              <p14:cNvContentPartPr/>
              <p14:nvPr/>
            </p14:nvContentPartPr>
            <p14:xfrm>
              <a:off x="9391650" y="3517900"/>
              <a:ext cx="139700" cy="1270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0"/>
            </p:blipFill>
            <p:spPr>
              <a:xfrm>
                <a:off x="9391650" y="3517900"/>
                <a:ext cx="139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2" name="墨迹 31"/>
              <p14:cNvContentPartPr/>
              <p14:nvPr/>
            </p14:nvContentPartPr>
            <p14:xfrm>
              <a:off x="7181850" y="495300"/>
              <a:ext cx="190500" cy="3302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2"/>
            </p:blipFill>
            <p:spPr>
              <a:xfrm>
                <a:off x="7181850" y="495300"/>
                <a:ext cx="1905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墨迹 32"/>
              <p14:cNvContentPartPr/>
              <p14:nvPr/>
            </p14:nvContentPartPr>
            <p14:xfrm>
              <a:off x="7137400" y="609600"/>
              <a:ext cx="260350" cy="1778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4"/>
            </p:blipFill>
            <p:spPr>
              <a:xfrm>
                <a:off x="7137400" y="609600"/>
                <a:ext cx="260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墨迹 33"/>
              <p14:cNvContentPartPr/>
              <p14:nvPr/>
            </p14:nvContentPartPr>
            <p14:xfrm>
              <a:off x="7556500" y="342900"/>
              <a:ext cx="292100" cy="419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6"/>
            </p:blipFill>
            <p:spPr>
              <a:xfrm>
                <a:off x="7556500" y="342900"/>
                <a:ext cx="2921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墨迹 34"/>
              <p14:cNvContentPartPr/>
              <p14:nvPr/>
            </p14:nvContentPartPr>
            <p14:xfrm>
              <a:off x="8020050" y="495300"/>
              <a:ext cx="196850" cy="44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8"/>
            </p:blipFill>
            <p:spPr>
              <a:xfrm>
                <a:off x="8020050" y="495300"/>
                <a:ext cx="196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6" name="墨迹 35"/>
              <p14:cNvContentPartPr/>
              <p14:nvPr/>
            </p14:nvContentPartPr>
            <p14:xfrm>
              <a:off x="8229600" y="374650"/>
              <a:ext cx="234950" cy="3111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0"/>
            </p:blipFill>
            <p:spPr>
              <a:xfrm>
                <a:off x="8229600" y="374650"/>
                <a:ext cx="2349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7" name="墨迹 36"/>
              <p14:cNvContentPartPr/>
              <p14:nvPr/>
            </p14:nvContentPartPr>
            <p14:xfrm>
              <a:off x="8216900" y="323850"/>
              <a:ext cx="228600" cy="3492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2"/>
            </p:blipFill>
            <p:spPr>
              <a:xfrm>
                <a:off x="8216900" y="323850"/>
                <a:ext cx="2286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8" name="墨迹 37"/>
              <p14:cNvContentPartPr/>
              <p14:nvPr/>
            </p14:nvContentPartPr>
            <p14:xfrm>
              <a:off x="7931150" y="406400"/>
              <a:ext cx="152400" cy="3556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4"/>
            </p:blipFill>
            <p:spPr>
              <a:xfrm>
                <a:off x="7931150" y="406400"/>
                <a:ext cx="1524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9" name="墨迹 38"/>
              <p14:cNvContentPartPr/>
              <p14:nvPr/>
            </p14:nvContentPartPr>
            <p14:xfrm>
              <a:off x="8623300" y="273050"/>
              <a:ext cx="57150" cy="3429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6"/>
            </p:blipFill>
            <p:spPr>
              <a:xfrm>
                <a:off x="8623300" y="273050"/>
                <a:ext cx="571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0" name="墨迹 39"/>
              <p14:cNvContentPartPr/>
              <p14:nvPr/>
            </p14:nvContentPartPr>
            <p14:xfrm>
              <a:off x="8890000" y="368300"/>
              <a:ext cx="266700" cy="444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8"/>
            </p:blipFill>
            <p:spPr>
              <a:xfrm>
                <a:off x="8890000" y="368300"/>
                <a:ext cx="2667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1" name="墨迹 40"/>
              <p14:cNvContentPartPr/>
              <p14:nvPr/>
            </p14:nvContentPartPr>
            <p14:xfrm>
              <a:off x="8851900" y="596900"/>
              <a:ext cx="266700" cy="50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0"/>
            </p:blipFill>
            <p:spPr>
              <a:xfrm>
                <a:off x="8851900" y="596900"/>
                <a:ext cx="2667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2" name="墨迹 41"/>
              <p14:cNvContentPartPr/>
              <p14:nvPr/>
            </p14:nvContentPartPr>
            <p14:xfrm>
              <a:off x="9258300" y="323850"/>
              <a:ext cx="266700" cy="3429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2"/>
            </p:blipFill>
            <p:spPr>
              <a:xfrm>
                <a:off x="9258300" y="323850"/>
                <a:ext cx="2667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3" name="墨迹 42"/>
              <p14:cNvContentPartPr/>
              <p14:nvPr/>
            </p14:nvContentPartPr>
            <p14:xfrm>
              <a:off x="9582150" y="114300"/>
              <a:ext cx="25400" cy="3302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4"/>
            </p:blipFill>
            <p:spPr>
              <a:xfrm>
                <a:off x="9582150" y="114300"/>
                <a:ext cx="254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4" name="墨迹 43"/>
              <p14:cNvContentPartPr/>
              <p14:nvPr/>
            </p14:nvContentPartPr>
            <p14:xfrm>
              <a:off x="9645650" y="234950"/>
              <a:ext cx="241300" cy="1651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6"/>
            </p:blipFill>
            <p:spPr>
              <a:xfrm>
                <a:off x="9645650" y="234950"/>
                <a:ext cx="241300" cy="165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255"/>
          </a:xfrm>
        </p:spPr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C[x]</a:t>
            </a:r>
            <a:r>
              <a:rPr lang="zh-CN" altLang="en-US" dirty="0"/>
              <a:t>的管辖范围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7334" y="1376218"/>
            <a:ext cx="2536921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Lowbit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x)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(x&amp;(-x));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677334" y="2994141"/>
            <a:ext cx="9371831" cy="373435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(7)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(0000 011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(-7)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(1111 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Lowbit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(7)= (0000 000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(1)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(12)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(0000 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(-12)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(1111 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Lowbit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(12)= (0000 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(4)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1009650" y="1708150"/>
              <a:ext cx="482600" cy="25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1009650" y="1708150"/>
                <a:ext cx="482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1625600" y="1663700"/>
              <a:ext cx="304800" cy="31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1625600" y="1663700"/>
                <a:ext cx="304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1695450" y="1746250"/>
              <a:ext cx="1905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1695450" y="174625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1682750" y="172720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1682750" y="1727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4838700" y="4654550"/>
              <a:ext cx="400050" cy="50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4838700" y="4654550"/>
                <a:ext cx="400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4991100" y="6604000"/>
              <a:ext cx="476250" cy="12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4991100" y="6604000"/>
                <a:ext cx="476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308600" y="2025650"/>
              <a:ext cx="374650" cy="400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308600" y="2025650"/>
                <a:ext cx="3746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346700" y="2032000"/>
              <a:ext cx="222250" cy="279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346700" y="2032000"/>
                <a:ext cx="2222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334000" y="1276350"/>
              <a:ext cx="241300" cy="679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334000" y="1276350"/>
                <a:ext cx="24130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524500" y="1308100"/>
              <a:ext cx="158750" cy="165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524500" y="1308100"/>
                <a:ext cx="1587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168900" y="908050"/>
              <a:ext cx="330200" cy="4191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168900" y="908050"/>
                <a:ext cx="3302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8210550" y="787400"/>
              <a:ext cx="215900" cy="4635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8210550" y="787400"/>
                <a:ext cx="2159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9258300" y="660400"/>
              <a:ext cx="361950" cy="368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9258300" y="660400"/>
                <a:ext cx="3619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9582150" y="774700"/>
              <a:ext cx="381000" cy="292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9582150" y="774700"/>
                <a:ext cx="3810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10083800" y="806450"/>
              <a:ext cx="190500" cy="57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10083800" y="806450"/>
                <a:ext cx="1905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10045700" y="977900"/>
              <a:ext cx="228600" cy="25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10045700" y="977900"/>
                <a:ext cx="228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10407650" y="666750"/>
              <a:ext cx="114300" cy="4762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10407650" y="666750"/>
                <a:ext cx="1143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8261350" y="1492250"/>
              <a:ext cx="203200" cy="4635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8261350" y="1492250"/>
                <a:ext cx="2032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9340850" y="1466850"/>
              <a:ext cx="355600" cy="355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9340850" y="1466850"/>
                <a:ext cx="3556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9683750" y="1600200"/>
              <a:ext cx="349250" cy="2413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9683750" y="1600200"/>
                <a:ext cx="3492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10172700" y="1657350"/>
              <a:ext cx="139700" cy="127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10172700" y="1657350"/>
                <a:ext cx="1397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10147300" y="1790700"/>
              <a:ext cx="177800" cy="381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10147300" y="1790700"/>
                <a:ext cx="177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10420350" y="1568450"/>
              <a:ext cx="241300" cy="3048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10420350" y="1568450"/>
                <a:ext cx="2413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8293100" y="2235200"/>
              <a:ext cx="361950" cy="273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8293100" y="2235200"/>
                <a:ext cx="3619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8509000" y="2305050"/>
              <a:ext cx="69850" cy="3175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0"/>
            </p:blipFill>
            <p:spPr>
              <a:xfrm>
                <a:off x="8509000" y="2305050"/>
                <a:ext cx="698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墨迹 29"/>
              <p14:cNvContentPartPr/>
              <p14:nvPr/>
            </p14:nvContentPartPr>
            <p14:xfrm>
              <a:off x="9359900" y="2076450"/>
              <a:ext cx="768350" cy="431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2"/>
            </p:blipFill>
            <p:spPr>
              <a:xfrm>
                <a:off x="9359900" y="2076450"/>
                <a:ext cx="7683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墨迹 30"/>
              <p14:cNvContentPartPr/>
              <p14:nvPr/>
            </p14:nvContentPartPr>
            <p14:xfrm>
              <a:off x="10229850" y="2317750"/>
              <a:ext cx="152400" cy="127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4"/>
            </p:blipFill>
            <p:spPr>
              <a:xfrm>
                <a:off x="10229850" y="2317750"/>
                <a:ext cx="1524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墨迹 31"/>
              <p14:cNvContentPartPr/>
              <p14:nvPr/>
            </p14:nvContentPartPr>
            <p14:xfrm>
              <a:off x="10191750" y="2419350"/>
              <a:ext cx="158750" cy="508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6"/>
            </p:blipFill>
            <p:spPr>
              <a:xfrm>
                <a:off x="10191750" y="2419350"/>
                <a:ext cx="158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墨迹 32"/>
              <p14:cNvContentPartPr/>
              <p14:nvPr/>
            </p14:nvContentPartPr>
            <p14:xfrm>
              <a:off x="10464800" y="2171700"/>
              <a:ext cx="247650" cy="3238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8"/>
            </p:blipFill>
            <p:spPr>
              <a:xfrm>
                <a:off x="10464800" y="2171700"/>
                <a:ext cx="2476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墨迹 33"/>
              <p14:cNvContentPartPr/>
              <p14:nvPr/>
            </p14:nvContentPartPr>
            <p14:xfrm>
              <a:off x="10496550" y="2286000"/>
              <a:ext cx="177800" cy="292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0"/>
            </p:blipFill>
            <p:spPr>
              <a:xfrm>
                <a:off x="10496550" y="2286000"/>
                <a:ext cx="1778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墨迹 34"/>
              <p14:cNvContentPartPr/>
              <p14:nvPr/>
            </p14:nvContentPartPr>
            <p14:xfrm>
              <a:off x="6737350" y="3168650"/>
              <a:ext cx="241300" cy="4508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2"/>
            </p:blipFill>
            <p:spPr>
              <a:xfrm>
                <a:off x="6737350" y="3168650"/>
                <a:ext cx="2413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墨迹 35"/>
              <p14:cNvContentPartPr/>
              <p14:nvPr/>
            </p14:nvContentPartPr>
            <p14:xfrm>
              <a:off x="6750050" y="3181350"/>
              <a:ext cx="152400" cy="76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4"/>
            </p:blipFill>
            <p:spPr>
              <a:xfrm>
                <a:off x="6750050" y="3181350"/>
                <a:ext cx="152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墨迹 36"/>
              <p14:cNvContentPartPr/>
              <p14:nvPr/>
            </p14:nvContentPartPr>
            <p14:xfrm>
              <a:off x="6985000" y="3175000"/>
              <a:ext cx="95250" cy="4318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6"/>
            </p:blipFill>
            <p:spPr>
              <a:xfrm>
                <a:off x="6985000" y="3175000"/>
                <a:ext cx="952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墨迹 37"/>
              <p14:cNvContentPartPr/>
              <p14:nvPr/>
            </p14:nvContentPartPr>
            <p14:xfrm>
              <a:off x="7200900" y="3473450"/>
              <a:ext cx="38100" cy="952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7200900" y="3473450"/>
                <a:ext cx="381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墨迹 38"/>
              <p14:cNvContentPartPr/>
              <p14:nvPr/>
            </p14:nvContentPartPr>
            <p14:xfrm>
              <a:off x="7315200" y="3105150"/>
              <a:ext cx="222250" cy="4699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0"/>
            </p:blipFill>
            <p:spPr>
              <a:xfrm>
                <a:off x="7315200" y="3105150"/>
                <a:ext cx="2222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墨迹 39"/>
              <p14:cNvContentPartPr/>
              <p14:nvPr/>
            </p14:nvContentPartPr>
            <p14:xfrm>
              <a:off x="7740650" y="3175000"/>
              <a:ext cx="190500" cy="254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2"/>
            </p:blipFill>
            <p:spPr>
              <a:xfrm>
                <a:off x="7740650" y="3175000"/>
                <a:ext cx="190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墨迹 40"/>
              <p14:cNvContentPartPr/>
              <p14:nvPr/>
            </p14:nvContentPartPr>
            <p14:xfrm>
              <a:off x="7753350" y="3295650"/>
              <a:ext cx="165100" cy="50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4"/>
            </p:blipFill>
            <p:spPr>
              <a:xfrm>
                <a:off x="7753350" y="3295650"/>
                <a:ext cx="1651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墨迹 41"/>
              <p14:cNvContentPartPr/>
              <p14:nvPr/>
            </p14:nvContentPartPr>
            <p14:xfrm>
              <a:off x="7524750" y="3060700"/>
              <a:ext cx="203200" cy="4953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6"/>
            </p:blipFill>
            <p:spPr>
              <a:xfrm>
                <a:off x="7524750" y="3060700"/>
                <a:ext cx="2032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墨迹 42"/>
              <p14:cNvContentPartPr/>
              <p14:nvPr/>
            </p14:nvContentPartPr>
            <p14:xfrm>
              <a:off x="8197850" y="2990850"/>
              <a:ext cx="285750" cy="4889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8"/>
            </p:blipFill>
            <p:spPr>
              <a:xfrm>
                <a:off x="8197850" y="2990850"/>
                <a:ext cx="2857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墨迹 43"/>
              <p14:cNvContentPartPr/>
              <p14:nvPr/>
            </p14:nvContentPartPr>
            <p14:xfrm>
              <a:off x="8483600" y="3232150"/>
              <a:ext cx="260350" cy="1714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0"/>
            </p:blipFill>
            <p:spPr>
              <a:xfrm>
                <a:off x="8483600" y="3232150"/>
                <a:ext cx="260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墨迹 44"/>
              <p14:cNvContentPartPr/>
              <p14:nvPr/>
            </p14:nvContentPartPr>
            <p14:xfrm>
              <a:off x="8648700" y="3149600"/>
              <a:ext cx="76200" cy="3429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8648700" y="3149600"/>
                <a:ext cx="762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墨迹 45"/>
              <p14:cNvContentPartPr/>
              <p14:nvPr/>
            </p14:nvContentPartPr>
            <p14:xfrm>
              <a:off x="8775700" y="3200400"/>
              <a:ext cx="311150" cy="952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4"/>
            </p:blipFill>
            <p:spPr>
              <a:xfrm>
                <a:off x="8775700" y="3200400"/>
                <a:ext cx="311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墨迹 46"/>
              <p14:cNvContentPartPr/>
              <p14:nvPr/>
            </p14:nvContentPartPr>
            <p14:xfrm>
              <a:off x="8928100" y="3079750"/>
              <a:ext cx="50800" cy="3937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8928100" y="3079750"/>
                <a:ext cx="508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墨迹 47"/>
              <p14:cNvContentPartPr/>
              <p14:nvPr/>
            </p14:nvContentPartPr>
            <p14:xfrm>
              <a:off x="9042400" y="2997200"/>
              <a:ext cx="292100" cy="4254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8"/>
            </p:blipFill>
            <p:spPr>
              <a:xfrm>
                <a:off x="9042400" y="2997200"/>
                <a:ext cx="2921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墨迹 48"/>
              <p14:cNvContentPartPr/>
              <p14:nvPr/>
            </p14:nvContentPartPr>
            <p14:xfrm>
              <a:off x="9328150" y="3175000"/>
              <a:ext cx="152400" cy="2603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0"/>
            </p:blipFill>
            <p:spPr>
              <a:xfrm>
                <a:off x="9328150" y="3175000"/>
                <a:ext cx="1524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墨迹 49"/>
              <p14:cNvContentPartPr/>
              <p14:nvPr/>
            </p14:nvContentPartPr>
            <p14:xfrm>
              <a:off x="9594850" y="3213100"/>
              <a:ext cx="196850" cy="508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2"/>
            </p:blipFill>
            <p:spPr>
              <a:xfrm>
                <a:off x="9594850" y="3213100"/>
                <a:ext cx="196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墨迹 50"/>
              <p14:cNvContentPartPr/>
              <p14:nvPr/>
            </p14:nvContentPartPr>
            <p14:xfrm>
              <a:off x="9690100" y="3073400"/>
              <a:ext cx="88900" cy="3429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4"/>
            </p:blipFill>
            <p:spPr>
              <a:xfrm>
                <a:off x="9690100" y="3073400"/>
                <a:ext cx="889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墨迹 51"/>
              <p14:cNvContentPartPr/>
              <p14:nvPr/>
            </p14:nvContentPartPr>
            <p14:xfrm>
              <a:off x="9842500" y="3022600"/>
              <a:ext cx="260350" cy="3746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6"/>
            </p:blipFill>
            <p:spPr>
              <a:xfrm>
                <a:off x="9842500" y="3022600"/>
                <a:ext cx="2603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墨迹 52"/>
              <p14:cNvContentPartPr/>
              <p14:nvPr/>
            </p14:nvContentPartPr>
            <p14:xfrm>
              <a:off x="10115550" y="3168650"/>
              <a:ext cx="184150" cy="4635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8"/>
            </p:blipFill>
            <p:spPr>
              <a:xfrm>
                <a:off x="10115550" y="3168650"/>
                <a:ext cx="1841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墨迹 53"/>
              <p14:cNvContentPartPr/>
              <p14:nvPr/>
            </p14:nvContentPartPr>
            <p14:xfrm>
              <a:off x="628650" y="1257300"/>
              <a:ext cx="2063750" cy="14605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0"/>
            </p:blipFill>
            <p:spPr>
              <a:xfrm>
                <a:off x="628650" y="1257300"/>
                <a:ext cx="2063750" cy="14605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p="http://schemas.openxmlformats.org/presentationml/2006/main">
  <p:tag name="KSO_WPP_MARK_KEY" val="9e898d78-e5a3-46c4-8015-668b063d5002"/>
  <p:tag name="COMMONDATA" val="eyJoZGlkIjoiNTY5NWJhN2M2OTM0Y2NlYTI4NzAxYzg5MzQyNTZjOTQifQ==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6273</Words>
  <Application>WPS 演示</Application>
  <PresentationFormat>宽屏</PresentationFormat>
  <Paragraphs>509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Times New Roman</vt:lpstr>
      <vt:lpstr>方正姚体</vt:lpstr>
      <vt:lpstr>Trebuchet MS</vt:lpstr>
      <vt:lpstr>华文新魏</vt:lpstr>
      <vt:lpstr>微软雅黑</vt:lpstr>
      <vt:lpstr>Arial Unicode MS</vt:lpstr>
      <vt:lpstr>等线</vt:lpstr>
      <vt:lpstr>Calibri</vt:lpstr>
      <vt:lpstr>平面</vt:lpstr>
      <vt:lpstr>树状数组</vt:lpstr>
      <vt:lpstr>我们的目标是——</vt:lpstr>
      <vt:lpstr>引入</vt:lpstr>
      <vt:lpstr>引入</vt:lpstr>
      <vt:lpstr>引入</vt:lpstr>
      <vt:lpstr>定义</vt:lpstr>
      <vt:lpstr>找规律</vt:lpstr>
      <vt:lpstr>二进制基础</vt:lpstr>
      <vt:lpstr>求C[x]的管辖范围</vt:lpstr>
      <vt:lpstr>区间查询</vt:lpstr>
      <vt:lpstr>区间查询</vt:lpstr>
      <vt:lpstr>PowerPoint 演示文稿</vt:lpstr>
      <vt:lpstr>单点修改</vt:lpstr>
      <vt:lpstr>区间修改，单点查询</vt:lpstr>
      <vt:lpstr>区间修改，单点查询</vt:lpstr>
      <vt:lpstr>区间修改，单点查询</vt:lpstr>
      <vt:lpstr>区间修改，单点查询</vt:lpstr>
      <vt:lpstr>区间修改，区间查询</vt:lpstr>
      <vt:lpstr>区间修改，区间查询</vt:lpstr>
      <vt:lpstr>区间修改，区间查询</vt:lpstr>
      <vt:lpstr>区间修改，区间查询</vt:lpstr>
      <vt:lpstr>区间修改，区间查询</vt:lpstr>
      <vt:lpstr>二维树状数组</vt:lpstr>
      <vt:lpstr>二维树状数组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朱文虎</dc:creator>
  <cp:lastModifiedBy>PAin`~</cp:lastModifiedBy>
  <cp:revision>15</cp:revision>
  <dcterms:created xsi:type="dcterms:W3CDTF">2018-02-22T02:29:00Z</dcterms:created>
  <dcterms:modified xsi:type="dcterms:W3CDTF">2023-04-02T03:02:22Z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4C55E8F9D52245F88E09A88112DFBAAC</vt:lpwstr>
  </property>
  <property fmtid="{D5CDD505-2E9C-101B-9397-08002B2CF9AE}" pid="3" name="KSOProductBuildVer">
    <vt:lpwstr>2052-11.1.0.14036</vt:lpwstr>
  </property>
</Properties>
</file>