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8" r:id="rId4"/>
    <p:sldId id="260" r:id="rId5"/>
    <p:sldId id="263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1913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681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08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375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88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13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8465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64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723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4644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D2888-8C8F-4C2C-AA0A-D0307A3F1B5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870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吴清月</a:t>
            </a:r>
          </a:p>
        </p:txBody>
      </p:sp>
    </p:spTree>
    <p:extLst>
      <p:ext uri="{BB962C8B-B14F-4D97-AF65-F5344CB8AC3E}">
        <p14:creationId xmlns:p14="http://schemas.microsoft.com/office/powerpoint/2010/main" val="326750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1214C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给你一个括号序列，问你能否移动一个元素使得整个括号序列变得合法。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1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1214C 1200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其实这道题有很多思考方式，不一定都和贪心有关。</a:t>
            </a:r>
            <a:endParaRPr lang="en-US" altLang="zh-CN" dirty="0"/>
          </a:p>
          <a:p>
            <a:r>
              <a:rPr lang="zh-CN" altLang="en-US" dirty="0"/>
              <a:t>首先如果我们要移动一个右括号，那么移动到整个序列末尾一定不会比移动到其它位置更劣。</a:t>
            </a:r>
            <a:endParaRPr lang="en-US" altLang="zh-CN" dirty="0"/>
          </a:p>
          <a:p>
            <a:r>
              <a:rPr lang="zh-CN" altLang="en-US" dirty="0"/>
              <a:t>而如果我们要移动一个左括号，考虑移动完后它匹配了哪一个右括号，可以发现我们不移动这个左括号，改为移动它匹配的那个括号一定也合法。</a:t>
            </a:r>
            <a:endParaRPr lang="en-US" altLang="zh-CN" dirty="0"/>
          </a:p>
          <a:p>
            <a:r>
              <a:rPr lang="zh-CN" altLang="en-US" dirty="0"/>
              <a:t>所以直接拿一个栈按照括号匹配的思路扫，当发现一个多余的右括号就把它拿出来，最后到结尾了再添上。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3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1157C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的序列，每一次你可以拿走左边第一个元素或者右边第一个元素。</a:t>
                </a:r>
                <a:endParaRPr lang="en-US" altLang="zh-CN" dirty="0"/>
              </a:p>
              <a:p>
                <a:r>
                  <a:rPr lang="zh-CN" altLang="en-US" dirty="0"/>
                  <a:t>你需要使得你拿出来的数单调上升。在此基础上，最大化拿出来的元素数量。</a:t>
                </a:r>
                <a:endParaRPr lang="en-US" altLang="zh-CN" dirty="0"/>
              </a:p>
              <a:p>
                <a:r>
                  <a:rPr lang="zh-CN" altLang="en-US" dirty="0"/>
                  <a:t>求方案。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6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1157C 1700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首先如果左右端点的两个数不相等，那么拿较小的那一个一定更优。</a:t>
            </a:r>
            <a:endParaRPr lang="en-US" altLang="zh-CN" dirty="0"/>
          </a:p>
          <a:p>
            <a:r>
              <a:rPr lang="zh-CN" altLang="en-US" dirty="0"/>
              <a:t>如果两个数相等怎么办呢？</a:t>
            </a:r>
            <a:endParaRPr lang="en-US" altLang="zh-CN" dirty="0"/>
          </a:p>
          <a:p>
            <a:r>
              <a:rPr lang="zh-CN" altLang="en-US" dirty="0"/>
              <a:t>我们注意到在这种情况下，一定会有一端以后都不可能再被拿走了，所以直接看从左边开始拿和从右边开始拿哪一个拿的多就行了。</a:t>
            </a:r>
          </a:p>
        </p:txBody>
      </p:sp>
    </p:spTree>
    <p:extLst>
      <p:ext uri="{BB962C8B-B14F-4D97-AF65-F5344CB8AC3E}">
        <p14:creationId xmlns:p14="http://schemas.microsoft.com/office/powerpoint/2010/main" val="34328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1175D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你有一个长度为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的序列，你需要把它划分成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段，并且将第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段里面的所有元素都乘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问最后这个序列里面所有元素的</a:t>
                </a:r>
                <a:r>
                  <a:rPr lang="zh-CN" altLang="en-US"/>
                  <a:t>和最大是</a:t>
                </a:r>
                <a:r>
                  <a:rPr lang="zh-CN" altLang="en-US" dirty="0"/>
                  <a:t>多少。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9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1175D 1900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终于开始有意思了。</a:t>
                </a:r>
                <a:endParaRPr lang="en-US" altLang="zh-CN" dirty="0"/>
              </a:p>
              <a:p>
                <a:r>
                  <a:rPr lang="zh-CN" altLang="en-US" dirty="0"/>
                  <a:t>我们设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表示划分成的第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段在哪一个位置结尾，再设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表示前缀和数组。</a:t>
                </a:r>
                <a:endParaRPr lang="en-US" altLang="zh-CN" dirty="0"/>
              </a:p>
              <a:p>
                <a:r>
                  <a:rPr lang="zh-CN" altLang="en-US" dirty="0"/>
                  <a:t>推一下式子：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也就是说我们只需要把整个数组求一个前缀和，然后在前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个里面选择最大的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个减去，得到的就是最小值。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4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5" y="2747638"/>
            <a:ext cx="6598508" cy="18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1213F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给你两个长度为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的排列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你需要构造一个长度为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的由小写拉丁字母组成的字符串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要求其中不同的字符至少有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种，构造一种方案。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70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1213F 2400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b="0" dirty="0">
                    <a:latin typeface="Consolas" panose="020B0609020204030204" pitchFamily="49" charset="0"/>
                  </a:rPr>
                  <a:t>首先我们把整个字符串重新编号，使得第一个排列是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1,2,3,…,n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b="0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我们注意到，这个字符串无论是按照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排序还是按照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排序，最后得到的字符串一定是一样的。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所以找到所有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的位置，这些位置之间的字符都要相等。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看划分成了多少段，也就是最多能用多少个字母，就可以得到解。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8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二分主要有两种应用：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二分查找，也就是给你一个有序的数组，让你找某个数。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二分答案，这样可以把一个求解最优答案的问题转化为一个判定性问题。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01</a:t>
            </a:r>
            <a:r>
              <a:rPr lang="zh-CN" altLang="en-US" dirty="0">
                <a:latin typeface="Consolas" panose="020B0609020204030204" pitchFamily="49" charset="0"/>
              </a:rPr>
              <a:t>分数规划问题，一类比较经典的二分答案。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当然，只要是二分就必须满足单调性。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给你一个数组，每次给你一个值，问大于它的最小的数是多少。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9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ask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9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v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9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l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1900" kern="0" dirty="0">
                <a:solidFill>
                  <a:srgbClr val="8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900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&lt;=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9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mid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=(</a:t>
            </a:r>
            <a:r>
              <a:rPr lang="en-US" altLang="zh-CN" sz="19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en-US" altLang="zh-CN" sz="1900" b="1" kern="0" dirty="0" err="1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altLang="zh-CN" sz="19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)/</a:t>
            </a:r>
            <a:r>
              <a:rPr lang="en-US" altLang="zh-CN" sz="1900" kern="0" dirty="0">
                <a:solidFill>
                  <a:srgbClr val="8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900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]&lt;=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v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en-US" altLang="zh-CN" sz="1900" kern="0" dirty="0">
                <a:solidFill>
                  <a:srgbClr val="8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900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else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r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mid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-</a:t>
            </a:r>
            <a:r>
              <a:rPr lang="en-US" altLang="zh-CN" sz="1900" kern="0" dirty="0">
                <a:solidFill>
                  <a:srgbClr val="8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900" b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19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</a:t>
            </a: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];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900" b="1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9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Administrator\Desktop\QQ图片201810101611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5748" y="1821709"/>
            <a:ext cx="1571636" cy="1571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05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  <a:endParaRPr lang="en-US" altLang="zh-CN" dirty="0"/>
          </a:p>
          <a:p>
            <a:r>
              <a:rPr lang="zh-CN" altLang="en-US" dirty="0"/>
              <a:t>二分</a:t>
            </a:r>
            <a:endParaRPr lang="en-US" altLang="zh-CN" dirty="0"/>
          </a:p>
          <a:p>
            <a:r>
              <a:rPr lang="zh-CN" altLang="en-US" dirty="0"/>
              <a:t>搜索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33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2498 </a:t>
            </a:r>
            <a:r>
              <a:rPr lang="zh-CN" altLang="en-US" dirty="0"/>
              <a:t>花盆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个点，每一个点有一个坐标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。你需要选择一个区间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，最小化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1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2498 </a:t>
            </a:r>
            <a:r>
              <a:rPr lang="zh-CN" altLang="en-US" dirty="0"/>
              <a:t>花盆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我们发现</a:t>
            </a:r>
            <a:r>
              <a:rPr lang="en-US" altLang="zh-CN" dirty="0">
                <a:latin typeface="Consolas" panose="020B0609020204030204" pitchFamily="49" charset="0"/>
              </a:rPr>
              <a:t>max-min</a:t>
            </a:r>
            <a:r>
              <a:rPr lang="zh-CN" altLang="en-US" dirty="0">
                <a:latin typeface="Consolas" panose="020B0609020204030204" pitchFamily="49" charset="0"/>
              </a:rPr>
              <a:t>随着</a:t>
            </a:r>
            <a:r>
              <a:rPr lang="en-US" altLang="zh-CN" dirty="0">
                <a:latin typeface="Consolas" panose="020B0609020204030204" pitchFamily="49" charset="0"/>
              </a:rPr>
              <a:t>r-l</a:t>
            </a:r>
            <a:r>
              <a:rPr lang="zh-CN" altLang="en-US" dirty="0">
                <a:latin typeface="Consolas" panose="020B0609020204030204" pitchFamily="49" charset="0"/>
              </a:rPr>
              <a:t>的增加而增加，也就是满足单调性。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首先二分一个宽度。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然后从左到右扫一遍，记录一下区间内的最大值和最小值。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6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 </a:t>
            </a:r>
            <a:r>
              <a:rPr lang="zh-CN" altLang="en-US" dirty="0"/>
              <a:t>借教室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天，每一天有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间教室剩余，还有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份订单，每一份订单形如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，表示要从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这一天到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这一天每一天借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间教室。</a:t>
                </a:r>
                <a:endParaRPr lang="en-US" altLang="zh-CN" dirty="0"/>
              </a:p>
              <a:p>
                <a:r>
                  <a:rPr lang="zh-CN" altLang="en-US" dirty="0"/>
                  <a:t>问你第一个不能被满足的订单是哪一个。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卡线段树。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79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 </a:t>
            </a:r>
            <a:r>
              <a:rPr lang="zh-CN" altLang="en-US" dirty="0"/>
              <a:t>借教室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如果前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个订单不满足条件，那么前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个订单也不满足条件，满足可二分性。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所以先二分一个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，表示检查前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个是否满足条件。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然后问题就变成了给你一堆订单，问你是否满足条件（转化为判定性问题）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用差分</a:t>
                </a:r>
                <a:r>
                  <a:rPr lang="en-US" altLang="zh-CN" dirty="0">
                    <a:latin typeface="Consolas" panose="020B0609020204030204" pitchFamily="49" charset="0"/>
                  </a:rPr>
                  <a:t>-</a:t>
                </a:r>
                <a:r>
                  <a:rPr lang="zh-CN" altLang="en-US" dirty="0">
                    <a:latin typeface="Consolas" panose="020B0609020204030204" pitchFamily="49" charset="0"/>
                  </a:rPr>
                  <a:t>前缀和即可实现。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，常数比线段树小。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32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NOIP2011 </a:t>
            </a:r>
            <a:r>
              <a:rPr lang="zh-CN" altLang="en-US" dirty="0"/>
              <a:t>聪明的质检员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，你需要选出来一个值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，然后计算下面这一个值：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你需要通过选择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使得最后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/>
                  <a:t>的值尽可能小。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NOIP2011 </a:t>
            </a:r>
            <a:r>
              <a:rPr lang="zh-CN" altLang="en-US" dirty="0"/>
              <a:t>聪明的质检员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随着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的增大，求出来的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一定是</a:t>
                </a:r>
                <a:r>
                  <a:rPr lang="zh-CN" altLang="en-US">
                    <a:latin typeface="Consolas" panose="020B0609020204030204" pitchFamily="49" charset="0"/>
                  </a:rPr>
                  <a:t>单调递减的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所以二分一个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，接下来问题就是如何求出来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对整个数组进行预处理，小于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的位置直接填成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，然后前缀和即可。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1462 </a:t>
            </a:r>
            <a:r>
              <a:rPr lang="zh-CN" altLang="en-US" dirty="0"/>
              <a:t>通往奥格瑞玛的道路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给你一张图，点有点权，表示过路费，边有边权，表示走过后损失的血量。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你有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单位的血，初始站在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号点，你要跑到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号点去，要使得在能活着到达的情况下经过的过路费最大的一个点最小。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100000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也能做）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1462 </a:t>
            </a:r>
            <a:r>
              <a:rPr lang="zh-CN" altLang="en-US" dirty="0"/>
              <a:t>通往奥格瑞玛的道路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如果你不想经过一些点，那么最少损失的血量一定不会减少。</a:t>
            </a:r>
            <a:endParaRPr lang="en-US" altLang="zh-CN" dirty="0"/>
          </a:p>
          <a:p>
            <a:r>
              <a:rPr lang="zh-CN" altLang="en-US" dirty="0"/>
              <a:t>同时有一个经典的标志“最大值最小”，所以先二分一个最大过路费。</a:t>
            </a:r>
            <a:endParaRPr lang="en-US" altLang="zh-CN" dirty="0"/>
          </a:p>
          <a:p>
            <a:r>
              <a:rPr lang="zh-CN" altLang="en-US" dirty="0"/>
              <a:t>然后把所有太贵的点都炸掉，在剩下的图上跑最短路，看能否活着回去。</a:t>
            </a:r>
          </a:p>
        </p:txBody>
      </p:sp>
    </p:spTree>
    <p:extLst>
      <p:ext uri="{BB962C8B-B14F-4D97-AF65-F5344CB8AC3E}">
        <p14:creationId xmlns:p14="http://schemas.microsoft.com/office/powerpoint/2010/main" val="20349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NOIP2018 </a:t>
            </a:r>
            <a:r>
              <a:rPr lang="zh-CN" altLang="en-US" dirty="0"/>
              <a:t>赛道修建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给你一张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个点的边带权的树，你需要划分出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条路径，满足任意一条边最多在一条路径里面，使得最后最短的路径最长。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5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NOIP2018 </a:t>
            </a:r>
            <a:r>
              <a:rPr lang="zh-CN" altLang="en-US" dirty="0"/>
              <a:t>赛道修建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8081319" cy="49377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贪心二分数据结构大综合。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当路径数量变多的时候，最小长度一定不会变长，所以先二分一个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表示所有的路径长度都要大于等于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然后我们考虑如何求出来最多能匹配出多少路径。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在树上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dfs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，记录这个点下面还挂着几条链：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这些链里面长度大于等于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的就直接作为一条路径，否则就尝试把两条路径拼到一起作为一条新的路径。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当然最后可能还剩下一些路径没法匹配，这时候就直接从这些路径里面选择一条最长的向上传递。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我们的贪心策略是，首先尽可能多配对，在配对数量相同的情况下，最后剩下的那一条要尽可能长。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8081319" cy="4937760"/>
              </a:xfrm>
              <a:blipFill rotWithShape="0">
                <a:blip r:embed="rId2"/>
                <a:stretch>
                  <a:fillRect l="-679" t="-1111" r="-679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919" y="3030041"/>
            <a:ext cx="2891481" cy="31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4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贪心算法是指，在对问题求解时，总是做出在当前看来是最好的选择。也就是说，不从整体最优上加以考虑，他所做出的是在某种意义上的局部最优解。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可以出到很难，比如今年</a:t>
            </a:r>
            <a:r>
              <a:rPr lang="en-US" altLang="zh-CN" dirty="0">
                <a:latin typeface="Consolas" panose="020B0609020204030204" pitchFamily="49" charset="0"/>
              </a:rPr>
              <a:t>NOI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Day1T3</a:t>
            </a:r>
            <a:r>
              <a:rPr lang="zh-CN" altLang="en-US" dirty="0">
                <a:latin typeface="Consolas" panose="020B0609020204030204" pitchFamily="49" charset="0"/>
              </a:rPr>
              <a:t>压轴题，是个贪心。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直接看题吧</a:t>
            </a:r>
          </a:p>
        </p:txBody>
      </p:sp>
    </p:spTree>
    <p:extLst>
      <p:ext uri="{BB962C8B-B14F-4D97-AF65-F5344CB8AC3E}">
        <p14:creationId xmlns:p14="http://schemas.microsoft.com/office/powerpoint/2010/main" val="16791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NOIP2018 </a:t>
            </a:r>
            <a:r>
              <a:rPr lang="zh-CN" altLang="en-US" dirty="0"/>
              <a:t>赛道修建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接下来我们面临一个这样的问题：给你一个数组，再给你一个权值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，你需要尝试配对尽可能多的数对，每一个数对两个数的和都要大于等于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，匹配数量最多的前提下，最后剩下的数的最大值要尽可能大。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这个问题可以用贪心解决。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我们每次找到最短的路径，然后找到能和它匹配的最短的路径。找不到就放一边，否则就把这两个路径都扔掉并且把答案</a:t>
                </a:r>
                <a:r>
                  <a:rPr lang="en-US" altLang="zh-CN" dirty="0">
                    <a:latin typeface="Consolas" panose="020B0609020204030204" pitchFamily="49" charset="0"/>
                  </a:rPr>
                  <a:t>+1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最后剩下一个向上传递。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接下来的问题就是实现一个数据结构，支持删除一个元素和查询大于等于某个值的最小的元素是多少。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用</a:t>
                </a:r>
                <a:r>
                  <a:rPr lang="en-US" altLang="zh-CN" dirty="0">
                    <a:latin typeface="Consolas" panose="020B0609020204030204" pitchFamily="49" charset="0"/>
                  </a:rPr>
                  <a:t>STL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multiset</a:t>
                </a:r>
                <a:r>
                  <a:rPr lang="zh-CN" altLang="en-US" dirty="0">
                    <a:latin typeface="Consolas" panose="020B0609020204030204" pitchFamily="49" charset="0"/>
                  </a:rPr>
                  <a:t>就可以解决。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96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后来的故事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99463" cy="493776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这道题的贪心部分可以用一个</a:t>
            </a:r>
            <a:r>
              <a:rPr lang="en-US" altLang="zh-CN" dirty="0" err="1">
                <a:latin typeface="Consolas" panose="020B0609020204030204" pitchFamily="49" charset="0"/>
              </a:rPr>
              <a:t>multiset</a:t>
            </a:r>
            <a:r>
              <a:rPr lang="zh-CN" altLang="en-US" dirty="0">
                <a:latin typeface="Consolas" panose="020B0609020204030204" pitchFamily="49" charset="0"/>
              </a:rPr>
              <a:t>解决，但是我考场没想到这个于是就写了一个双指针。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然后发现直接双指针还不行，需要特判边界条件，还需要用链表存储，所以最后代码就是右面这个样子→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时间复杂度还是两个</a:t>
            </a:r>
            <a:r>
              <a:rPr lang="en-US" altLang="zh-CN" dirty="0">
                <a:latin typeface="Consolas" panose="020B0609020204030204" pitchFamily="49" charset="0"/>
              </a:rPr>
              <a:t>log</a:t>
            </a:r>
            <a:r>
              <a:rPr lang="zh-CN" altLang="en-US" dirty="0">
                <a:latin typeface="Consolas" panose="020B0609020204030204" pitchFamily="49" charset="0"/>
              </a:rPr>
              <a:t>，常数小一点。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063" y="1219200"/>
            <a:ext cx="547333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POJ2976 Dropping tests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个元素，每一个元素有一个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，你需要选出来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个元素，使得你选出的元素的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最大。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9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POJ2976 </a:t>
            </a:r>
            <a:r>
              <a:rPr lang="en-US" altLang="zh-CN" dirty="0"/>
              <a:t>Dropping tests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如果题目要求一个比值最大，往往是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01</a:t>
                </a:r>
                <a:r>
                  <a:rPr lang="zh-CN" altLang="en-US" dirty="0">
                    <a:latin typeface="Consolas" panose="020B0609020204030204" pitchFamily="49" charset="0"/>
                  </a:rPr>
                  <a:t>分数规划问题。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我们先二分一个答案：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→     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→     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也就是说当我们二分一个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之后，每一个元素就变成了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，你需要判断能否选出来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个使得最后的和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贪心选择前</a:t>
                </a:r>
                <a:r>
                  <a:rPr lang="en-US" altLang="zh-CN" dirty="0">
                    <a:latin typeface="Consolas" panose="020B0609020204030204" pitchFamily="49" charset="0"/>
                  </a:rPr>
                  <a:t>k</a:t>
                </a:r>
                <a:r>
                  <a:rPr lang="zh-CN" altLang="en-US" dirty="0">
                    <a:latin typeface="Consolas" panose="020B0609020204030204" pitchFamily="49" charset="0"/>
                  </a:rPr>
                  <a:t>大。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19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TJOI2016 </a:t>
            </a:r>
            <a:r>
              <a:rPr lang="zh-CN" altLang="en-US" dirty="0"/>
              <a:t>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给你一个长度为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的排列，还有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次操作，每一次操作形如把一个区间内的元素排序为升序</a:t>
                </a:r>
                <a:r>
                  <a:rPr lang="en-US" altLang="zh-CN" dirty="0">
                    <a:latin typeface="Consolas" panose="020B0609020204030204" pitchFamily="49" charset="0"/>
                  </a:rPr>
                  <a:t>/</a:t>
                </a:r>
                <a:r>
                  <a:rPr lang="zh-CN" altLang="en-US" dirty="0">
                    <a:latin typeface="Consolas" panose="020B0609020204030204" pitchFamily="49" charset="0"/>
                  </a:rPr>
                  <a:t>降序。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最后问你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这个位置上的数是多少。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5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TJOI2016 </a:t>
            </a:r>
            <a:r>
              <a:rPr lang="zh-CN" altLang="en-US" dirty="0"/>
              <a:t>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可以强行数据结构，时间复杂度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，比二分少一个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log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个元素排序比较困难，但是我们可以很容易地实现一个</a:t>
                </a:r>
                <a:r>
                  <a:rPr lang="en-US" altLang="zh-CN" dirty="0">
                    <a:latin typeface="Consolas" panose="020B0609020204030204" pitchFamily="49" charset="0"/>
                  </a:rPr>
                  <a:t>01</a:t>
                </a:r>
                <a:r>
                  <a:rPr lang="zh-CN" altLang="en-US" dirty="0">
                    <a:latin typeface="Consolas" panose="020B0609020204030204" pitchFamily="49" charset="0"/>
                  </a:rPr>
                  <a:t>序列的排序：直接线段树区间赋值就可以了。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所以二分一下最后的答案</a:t>
                </a:r>
                <a:r>
                  <a:rPr lang="en-US" altLang="zh-CN" dirty="0">
                    <a:latin typeface="Consolas" panose="020B0609020204030204" pitchFamily="49" charset="0"/>
                  </a:rPr>
                  <a:t>v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，把大于等于它的变成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，小于它的变成</a:t>
                </a:r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，这样整个序列就变成了</a:t>
                </a:r>
                <a:r>
                  <a:rPr lang="en-US" altLang="zh-CN" dirty="0">
                    <a:latin typeface="Consolas" panose="020B0609020204030204" pitchFamily="49" charset="0"/>
                  </a:rPr>
                  <a:t>01</a:t>
                </a:r>
                <a:r>
                  <a:rPr lang="zh-CN" altLang="en-US" dirty="0">
                    <a:latin typeface="Consolas" panose="020B0609020204030204" pitchFamily="49" charset="0"/>
                  </a:rPr>
                  <a:t>序列。排完序后看</a:t>
                </a:r>
                <a:r>
                  <a:rPr lang="en-US" altLang="zh-CN" dirty="0">
                    <a:latin typeface="Consolas" panose="020B0609020204030204" pitchFamily="49" charset="0"/>
                  </a:rPr>
                  <a:t>p</a:t>
                </a:r>
                <a:r>
                  <a:rPr lang="zh-CN" altLang="en-US" dirty="0">
                    <a:latin typeface="Consolas" panose="020B0609020204030204" pitchFamily="49" charset="0"/>
                  </a:rPr>
                  <a:t>这个位置，如果是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r>
                  <a:rPr lang="zh-CN" altLang="en-US" dirty="0">
                    <a:latin typeface="Consolas" panose="020B0609020204030204" pitchFamily="49" charset="0"/>
                  </a:rPr>
                  <a:t>那就代表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ans</a:t>
                </a:r>
                <a:r>
                  <a:rPr lang="en-US" altLang="zh-CN" dirty="0">
                    <a:latin typeface="Consolas" panose="020B0609020204030204" pitchFamily="49" charset="0"/>
                  </a:rPr>
                  <a:t>&gt;=v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，否则代表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ans</a:t>
                </a:r>
                <a:r>
                  <a:rPr lang="en-US" altLang="zh-CN" dirty="0">
                    <a:latin typeface="Consolas" panose="020B0609020204030204" pitchFamily="49" charset="0"/>
                  </a:rPr>
                  <a:t>&lt;v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235" r="-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不是很确定还有没有时间。</a:t>
            </a:r>
            <a:endParaRPr lang="en-US" altLang="zh-CN" dirty="0"/>
          </a:p>
          <a:p>
            <a:r>
              <a:rPr lang="zh-CN" altLang="en-US" dirty="0"/>
              <a:t>而且我自己搜索剪枝水平也不是很行啊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搜索主要的用处是些暴力。</a:t>
            </a:r>
            <a:endParaRPr lang="en-US" altLang="zh-CN" dirty="0"/>
          </a:p>
          <a:p>
            <a:r>
              <a:rPr lang="zh-CN" altLang="en-US" dirty="0"/>
              <a:t>看几个比较典型的搜索：</a:t>
            </a:r>
          </a:p>
        </p:txBody>
      </p:sp>
    </p:spTree>
    <p:extLst>
      <p:ext uri="{BB962C8B-B14F-4D97-AF65-F5344CB8AC3E}">
        <p14:creationId xmlns:p14="http://schemas.microsoft.com/office/powerpoint/2010/main" val="15485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枚举全排列，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a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15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flag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15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void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dfs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step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{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if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return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for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=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&lt;=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en-US" altLang="zh-CN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++)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{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if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flag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])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continue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a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]=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flag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]=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dfs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    flag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]=</a:t>
                </a:r>
                <a:r>
                  <a:rPr lang="en-US" altLang="zh-CN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}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}</a:t>
                </a:r>
                <a:endPara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56" t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8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枚举子集，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0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void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dfs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{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sz="20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if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20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return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flag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]=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dfs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);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flag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]=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  </a:t>
                </a:r>
                <a:r>
                  <a:rPr lang="en-US" altLang="zh-CN" sz="20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dfs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step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);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for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000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=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&lt;(</a:t>
                </a:r>
                <a:r>
                  <a:rPr lang="en-US" altLang="zh-CN" sz="20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&lt;&lt;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);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++)</a:t>
                </a:r>
                <a:endParaRPr lang="zh-CN" altLang="zh-CN" sz="20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56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0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枚举子集的子集，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for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400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s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=</a:t>
                </a:r>
                <a:r>
                  <a:rPr lang="en-US" altLang="zh-CN" sz="24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&lt;(</a:t>
                </a:r>
                <a:r>
                  <a:rPr lang="en-US" altLang="zh-CN" sz="24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&lt;&lt;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);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++)</a:t>
                </a:r>
                <a:endParaRPr lang="zh-CN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 </a:t>
                </a:r>
                <a:r>
                  <a:rPr lang="en-US" altLang="zh-CN" sz="2400" b="1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for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2400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int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 t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=</a:t>
                </a:r>
                <a:r>
                  <a:rPr lang="en-US" altLang="zh-CN" sz="24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sz="24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t</a:t>
                </a:r>
                <a:r>
                  <a:rPr lang="en-US" altLang="zh-CN" sz="2400" b="1" kern="0" dirty="0" err="1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;</a:t>
                </a:r>
                <a:r>
                  <a:rPr lang="en-US" altLang="zh-CN" sz="2400" kern="0" dirty="0" err="1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t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=(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t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-</a:t>
                </a:r>
                <a:r>
                  <a:rPr lang="en-US" altLang="zh-CN" sz="2400" kern="0" dirty="0">
                    <a:solidFill>
                      <a:srgbClr val="80008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)&amp;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s</a:t>
                </a:r>
                <a:r>
                  <a:rPr lang="en-US" altLang="zh-CN" sz="2400" b="1" kern="0" dirty="0">
                    <a:solidFill>
                      <a:srgbClr val="FF0000"/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Consolas" panose="020B0609020204030204" pitchFamily="49" charset="0"/>
                  </a:rPr>
                  <a:t>)</a:t>
                </a:r>
                <a:endParaRPr lang="zh-CN" altLang="zh-CN" sz="2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33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1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</a:t>
            </a:r>
            <a:r>
              <a:rPr lang="zh-CN" altLang="en-US" dirty="0"/>
              <a:t>国王游戏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个人，每一个人有两个属性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个人得到的奖赏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你需要将这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个人重新排列，使得所有人得到的奖赏的最大值最小。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≤1000,0&lt;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&lt;10000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trike="sngStrike" dirty="0"/>
                  <a:t>别指望我，我这道题没过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4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4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</a:t>
            </a:r>
            <a:r>
              <a:rPr lang="zh-CN" altLang="en-US" dirty="0"/>
              <a:t>国王游戏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strike="sngStrike" dirty="0"/>
                  <a:t>一看最大值最小先想二分</a:t>
                </a:r>
                <a:endParaRPr lang="en-US" altLang="zh-CN" strike="sngStrike" dirty="0"/>
              </a:p>
              <a:p>
                <a:r>
                  <a:rPr lang="zh-CN" altLang="en-US" dirty="0"/>
                  <a:t>我们考虑两个相邻的人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，看交换他们是否会变得更优。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如果把这两个人交换一下，那么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除了这两个人之外，其他所有人的奖赏都不会发生改变，所以我们只需要考虑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的大小关系即可。</a:t>
                </a:r>
                <a:endParaRPr lang="en-US" altLang="zh-CN" dirty="0"/>
              </a:p>
              <a:p>
                <a:r>
                  <a:rPr lang="zh-CN" altLang="en-US" dirty="0"/>
                  <a:t>而我们发现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，所以我们其实只需要比较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（下取整其实不影响结果）</a:t>
                </a:r>
                <a:endParaRPr lang="en-US" altLang="zh-CN" dirty="0"/>
              </a:p>
              <a:p>
                <a:r>
                  <a:rPr lang="zh-CN" altLang="en-US" dirty="0"/>
                  <a:t>也就是说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较小的要排在前面。</a:t>
                </a:r>
                <a:endParaRPr lang="en-US" altLang="zh-CN" dirty="0"/>
              </a:p>
              <a:p>
                <a:r>
                  <a:rPr lang="zh-CN" altLang="en-US" dirty="0"/>
                  <a:t>所以直接按照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排序就可以了。注意统计答案需要高精度。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89" t="-1605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98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NOIP2012</a:t>
            </a:r>
            <a:r>
              <a:rPr lang="zh-CN" altLang="en-US" dirty="0"/>
              <a:t>国王游戏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一个经典套路。</a:t>
            </a:r>
            <a:endParaRPr lang="en-US" altLang="zh-CN" dirty="0"/>
          </a:p>
          <a:p>
            <a:r>
              <a:rPr lang="zh-CN" altLang="en-US" dirty="0"/>
              <a:t>考虑相邻两个元素，看交换它们是否会使得答案变得更优。</a:t>
            </a:r>
            <a:endParaRPr lang="en-US" altLang="zh-CN" dirty="0"/>
          </a:p>
          <a:p>
            <a:r>
              <a:rPr lang="zh-CN" altLang="en-US" dirty="0"/>
              <a:t>经典模型是你需要按照一定顺序考虑所有的元素，决定最后的答案。</a:t>
            </a:r>
          </a:p>
        </p:txBody>
      </p:sp>
    </p:spTree>
    <p:extLst>
      <p:ext uri="{BB962C8B-B14F-4D97-AF65-F5344CB8AC3E}">
        <p14:creationId xmlns:p14="http://schemas.microsoft.com/office/powerpoint/2010/main" val="12231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洛谷</a:t>
            </a:r>
            <a:r>
              <a:rPr lang="en-US" altLang="zh-CN" dirty="0"/>
              <a:t>3045 USACO </a:t>
            </a:r>
            <a:r>
              <a:rPr lang="zh-CN" altLang="en-US" dirty="0"/>
              <a:t>牛券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个物品，第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个物品有一个价格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张优惠券，使用优惠券购买第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个物品价格可以降为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块钱，问最多买多少个物品。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1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3045 USACO </a:t>
            </a:r>
            <a:r>
              <a:rPr lang="zh-CN" altLang="en-US" dirty="0"/>
              <a:t>牛券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首先能用优惠券一定要用。</a:t>
                </a:r>
                <a:endParaRPr lang="en-US" altLang="zh-CN" dirty="0"/>
              </a:p>
              <a:p>
                <a:r>
                  <a:rPr lang="zh-CN" altLang="en-US" dirty="0"/>
                  <a:t>其次能买便宜的一定不会买贵的。</a:t>
                </a:r>
                <a:endParaRPr lang="en-US" altLang="zh-CN" dirty="0"/>
              </a:p>
              <a:p>
                <a:r>
                  <a:rPr lang="zh-CN" altLang="en-US" dirty="0"/>
                  <a:t>所以先取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最小的前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个作为答案，这一部分物品一定会在最终答案里。（当然前提是钱必须够）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证明？如果有一个不在答案里面，那么一定能通过调整找到一个更优的解。</a:t>
                </a:r>
                <a:endParaRPr lang="en-US" altLang="zh-CN" dirty="0"/>
              </a:p>
              <a:p>
                <a:r>
                  <a:rPr lang="zh-CN" altLang="en-US" dirty="0"/>
                  <a:t>然后我们考虑用剩下的钱买剩下的物品。分两种情况考虑：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如果下一个物品不用优惠券，那么价格就是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否则，下一个物品的价格是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，但是前面一个原来用优惠券的物品就不能再用了，所以还要加上最小的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具体实现用三个堆维护即可。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 r="-3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32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</a:t>
            </a:r>
            <a:r>
              <a:rPr lang="en-US" altLang="zh-CN" dirty="0"/>
              <a:t>3045 USACO </a:t>
            </a:r>
            <a:r>
              <a:rPr lang="zh-CN" altLang="en-US" dirty="0"/>
              <a:t>牛券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还是一个经典套路。</a:t>
            </a:r>
            <a:endParaRPr lang="en-US" altLang="zh-CN" dirty="0"/>
          </a:p>
          <a:p>
            <a:r>
              <a:rPr lang="zh-CN" altLang="en-US" dirty="0"/>
              <a:t>有时候我们发现，直接贪心不能得到最优解，有可能我们贪着贪着发现之前做的决策不优了。</a:t>
            </a:r>
            <a:endParaRPr lang="en-US" altLang="zh-CN" dirty="0"/>
          </a:p>
          <a:p>
            <a:r>
              <a:rPr lang="zh-CN" altLang="en-US" dirty="0"/>
              <a:t>这时候可以考虑调整之前的策略（在上面那个问题里面就是是否使用优惠券），实现一个可以撤销的贪心，从而得到最优解。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strike="sngStrike" dirty="0"/>
              <a:t>其实就是一个模拟费用流啦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969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F6578EE-EA9D-4485-A6ED-A19452A54D44}" vid="{BB56E80B-FAA9-42BD-9C7F-61A95342C8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510</TotalTime>
  <Words>2874</Words>
  <Application>Microsoft Office PowerPoint</Application>
  <PresentationFormat>宽屏</PresentationFormat>
  <Paragraphs>222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主题1</vt:lpstr>
      <vt:lpstr>基础算法</vt:lpstr>
      <vt:lpstr>基础算法</vt:lpstr>
      <vt:lpstr>贪心</vt:lpstr>
      <vt:lpstr>NOIP2012国王游戏</vt:lpstr>
      <vt:lpstr>NOIP2012国王游戏</vt:lpstr>
      <vt:lpstr>NOIP2012国王游戏</vt:lpstr>
      <vt:lpstr>洛谷3045 USACO 牛券</vt:lpstr>
      <vt:lpstr>洛谷3045 USACO 牛券</vt:lpstr>
      <vt:lpstr>洛谷3045 USACO 牛券</vt:lpstr>
      <vt:lpstr>CodeForces 1214C</vt:lpstr>
      <vt:lpstr>CodeForces 1214C 1200</vt:lpstr>
      <vt:lpstr>CodeForces 1157C</vt:lpstr>
      <vt:lpstr>CodeForces 1157C 1700</vt:lpstr>
      <vt:lpstr>CodeForces 1175D</vt:lpstr>
      <vt:lpstr>CodeForces 1175D 1900</vt:lpstr>
      <vt:lpstr>CodeForces 1213F</vt:lpstr>
      <vt:lpstr>CodeForces 1213F 2400</vt:lpstr>
      <vt:lpstr>二分</vt:lpstr>
      <vt:lpstr>二分</vt:lpstr>
      <vt:lpstr>洛谷2498 花盆</vt:lpstr>
      <vt:lpstr>洛谷2498 花盆</vt:lpstr>
      <vt:lpstr>NOIP2012 借教室</vt:lpstr>
      <vt:lpstr>NOIP2012 借教室</vt:lpstr>
      <vt:lpstr>NOIP2011 聪明的质检员</vt:lpstr>
      <vt:lpstr>NOIP2011 聪明的质检员</vt:lpstr>
      <vt:lpstr>洛谷1462 通往奥格瑞玛的道路</vt:lpstr>
      <vt:lpstr>洛谷1462 通往奥格瑞玛的道路</vt:lpstr>
      <vt:lpstr>NOIP2018 赛道修建</vt:lpstr>
      <vt:lpstr>NOIP2018 赛道修建</vt:lpstr>
      <vt:lpstr>NOIP2018 赛道修建</vt:lpstr>
      <vt:lpstr>后来的故事</vt:lpstr>
      <vt:lpstr>POJ2976 Dropping tests</vt:lpstr>
      <vt:lpstr>POJ2976 Dropping tests</vt:lpstr>
      <vt:lpstr>TJOI2016 排序</vt:lpstr>
      <vt:lpstr>TJOI2016 排序</vt:lpstr>
      <vt:lpstr>搜索</vt:lpstr>
      <vt:lpstr>搜索</vt:lpstr>
      <vt:lpstr>搜索</vt:lpstr>
      <vt:lpstr>搜索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</dc:title>
  <dc:creator>吴 清月</dc:creator>
  <cp:lastModifiedBy>小石 冯</cp:lastModifiedBy>
  <cp:revision>45</cp:revision>
  <dcterms:created xsi:type="dcterms:W3CDTF">2019-09-15T09:55:24Z</dcterms:created>
  <dcterms:modified xsi:type="dcterms:W3CDTF">2024-07-08T01:52:29Z</dcterms:modified>
</cp:coreProperties>
</file>