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c1b06c55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c1b06c55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c1b06c55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c1b06c55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c1b06c55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c1b06c55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c1b06c55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c1b06c55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c1b06c55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c1b06c55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c1b06c55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c1b06c55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c1b06c55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c1b06c55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c1b06c55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c1b06c55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c1b06c55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c1b06c55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Three-Tier 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</a:t>
            </a:r>
            <a:r>
              <a:rPr lang="en"/>
              <a:t>WS. (2021). AWS Serverless Multi-Tier Architectures with Amazon API Gateway and AWS Lambda AWS Whitepaper. Retrieved from Amazon AWS Docs: https://docs.aws.amazon.com/whitepapers/latest/serverless-multi-tier-architectures-api-gateway-lambda/serverless-multi-tier-architectures-api-gateway-lambda.pdf#three-tier-architecture-overview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IBM. (2020, October 28). Three-Tier Architecture. Retrieved from https://www.ibm.com/cloud/learn/three-tier-architecture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Kambalyal, C. (n.d.). 3-Tier Architecture. Retrieved from https://channukambalyal.tripod.com/NTierArchitecture.pdf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121425"/>
            <a:ext cx="53349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Three-Tier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Presentation Tier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Application Tier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Tier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Benefits of 3-Tier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Disadvantages of 3-Tier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Three-Tier Architecture?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Software Architecture that </a:t>
            </a: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organizes applications into three logical and physical computing tiers.</a:t>
            </a:r>
            <a:endParaRPr sz="120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25252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Presentation tier</a:t>
            </a:r>
            <a:endParaRPr sz="120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tier</a:t>
            </a:r>
            <a:endParaRPr sz="120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tier</a:t>
            </a:r>
            <a:endParaRPr sz="120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252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 each tier runs on its own infrastructure, each tier can be developed simultaneously by a separate development team, and can be updated or scaled as needed without impacting the other tiers.</a:t>
            </a:r>
            <a:endParaRPr sz="120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r>
              <a:rPr lang="en"/>
              <a:t> between the user and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purpose is to present information to and gather information from the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run on a web browser, desktop application or graphical user interface (gui).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tier, or middle tier, heart of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the information gathered from the presentation tier is processed using </a:t>
            </a:r>
            <a:r>
              <a:rPr lang="en"/>
              <a:t>business</a:t>
            </a:r>
            <a:r>
              <a:rPr lang="en"/>
              <a:t> logic.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also add, edit or delete data from the data tier.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Tier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tier, data access tier or backend.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the information processed in the application tier is stored and managed.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be done in a relational database management system, or in a NoSQL database server.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3-tier architecture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tier can run on a separate OS and server platform that best fits its functional </a:t>
            </a:r>
            <a:r>
              <a:rPr lang="en"/>
              <a:t>requirements.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Services of each tier can be customized and optimized without impacting the other tiers.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Faster development - </a:t>
            </a:r>
            <a:r>
              <a:rPr lang="en"/>
              <a:t>different teams can work on different tiers.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scalability - any tier can be scaled independently as needed.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reliability - An outage is less likely to impact the availability or performance of the other tiers.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security - A well designed </a:t>
            </a:r>
            <a:r>
              <a:rPr lang="en"/>
              <a:t>application</a:t>
            </a:r>
            <a:r>
              <a:rPr lang="en"/>
              <a:t> tier can function as an internal firewall, since the presentation tier and the data tier do not </a:t>
            </a:r>
            <a:r>
              <a:rPr lang="en"/>
              <a:t>communicate</a:t>
            </a:r>
            <a:r>
              <a:rPr lang="en"/>
              <a:t> with </a:t>
            </a:r>
            <a:r>
              <a:rPr lang="en"/>
              <a:t>each other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 of 3-tier architecture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</a:t>
            </a:r>
            <a:r>
              <a:rPr lang="en"/>
              <a:t>complex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difficult to setup and maintain.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separation between business logic and databases may affect 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475825"/>
            <a:ext cx="69342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