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8B631-00DB-4817-8C46-49DC73679E75}" v="158" dt="2021-08-16T10:10:02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 学威" userId="10169d4ff680c1d5" providerId="LiveId" clId="{6738B631-00DB-4817-8C46-49DC73679E75}"/>
    <pc:docChg chg="undo custSel modSld">
      <pc:chgData name="付 学威" userId="10169d4ff680c1d5" providerId="LiveId" clId="{6738B631-00DB-4817-8C46-49DC73679E75}" dt="2021-08-16T10:10:02.904" v="659"/>
      <pc:docMkLst>
        <pc:docMk/>
      </pc:docMkLst>
      <pc:sldChg chg="addSp delSp modSp mod">
        <pc:chgData name="付 学威" userId="10169d4ff680c1d5" providerId="LiveId" clId="{6738B631-00DB-4817-8C46-49DC73679E75}" dt="2021-08-16T10:10:02.904" v="659"/>
        <pc:sldMkLst>
          <pc:docMk/>
          <pc:sldMk cId="3475419463" sldId="394"/>
        </pc:sldMkLst>
        <pc:spChg chg="add mod">
          <ac:chgData name="付 学威" userId="10169d4ff680c1d5" providerId="LiveId" clId="{6738B631-00DB-4817-8C46-49DC73679E75}" dt="2021-08-16T10:10:02.904" v="659"/>
          <ac:spMkLst>
            <pc:docMk/>
            <pc:sldMk cId="3475419463" sldId="394"/>
            <ac:spMk id="3" creationId="{F0034341-433B-4A15-8654-20E800CCA7C3}"/>
          </ac:spMkLst>
        </pc:spChg>
        <pc:spChg chg="del">
          <ac:chgData name="付 学威" userId="10169d4ff680c1d5" providerId="LiveId" clId="{6738B631-00DB-4817-8C46-49DC73679E75}" dt="2021-08-16T07:44:23.424" v="5" actId="478"/>
          <ac:spMkLst>
            <pc:docMk/>
            <pc:sldMk cId="3475419463" sldId="394"/>
            <ac:spMk id="10" creationId="{13AF5487-5D6C-40CB-BE53-12181BB5D299}"/>
          </ac:spMkLst>
        </pc:spChg>
        <pc:spChg chg="del">
          <ac:chgData name="付 学威" userId="10169d4ff680c1d5" providerId="LiveId" clId="{6738B631-00DB-4817-8C46-49DC73679E75}" dt="2021-08-16T08:24:45.469" v="617" actId="478"/>
          <ac:spMkLst>
            <pc:docMk/>
            <pc:sldMk cId="3475419463" sldId="394"/>
            <ac:spMk id="11" creationId="{3D829C18-895F-446A-B695-52FC5173FE58}"/>
          </ac:spMkLst>
        </pc:spChg>
        <pc:spChg chg="del">
          <ac:chgData name="付 学威" userId="10169d4ff680c1d5" providerId="LiveId" clId="{6738B631-00DB-4817-8C46-49DC73679E75}" dt="2021-08-16T07:44:21.072" v="2" actId="478"/>
          <ac:spMkLst>
            <pc:docMk/>
            <pc:sldMk cId="3475419463" sldId="394"/>
            <ac:spMk id="12" creationId="{BD10FA10-72B4-4817-B2EC-9E819317F5AA}"/>
          </ac:spMkLst>
        </pc:spChg>
        <pc:spChg chg="del">
          <ac:chgData name="付 学威" userId="10169d4ff680c1d5" providerId="LiveId" clId="{6738B631-00DB-4817-8C46-49DC73679E75}" dt="2021-08-16T07:44:20.208" v="1" actId="478"/>
          <ac:spMkLst>
            <pc:docMk/>
            <pc:sldMk cId="3475419463" sldId="394"/>
            <ac:spMk id="13" creationId="{9395F3FC-77C9-4A02-827C-CF58C3CB9714}"/>
          </ac:spMkLst>
        </pc:spChg>
        <pc:spChg chg="del">
          <ac:chgData name="付 学威" userId="10169d4ff680c1d5" providerId="LiveId" clId="{6738B631-00DB-4817-8C46-49DC73679E75}" dt="2021-08-16T07:44:21.538" v="3" actId="478"/>
          <ac:spMkLst>
            <pc:docMk/>
            <pc:sldMk cId="3475419463" sldId="394"/>
            <ac:spMk id="14" creationId="{0A20AE4F-E5E6-425A-8426-8CFAE35F070F}"/>
          </ac:spMkLst>
        </pc:spChg>
        <pc:spChg chg="del">
          <ac:chgData name="付 学威" userId="10169d4ff680c1d5" providerId="LiveId" clId="{6738B631-00DB-4817-8C46-49DC73679E75}" dt="2021-08-16T07:44:22.481" v="4" actId="478"/>
          <ac:spMkLst>
            <pc:docMk/>
            <pc:sldMk cId="3475419463" sldId="394"/>
            <ac:spMk id="15" creationId="{711EF4F0-0CB8-4574-B5A5-5E75B7B398D6}"/>
          </ac:spMkLst>
        </pc:spChg>
        <pc:spChg chg="del">
          <ac:chgData name="付 学威" userId="10169d4ff680c1d5" providerId="LiveId" clId="{6738B631-00DB-4817-8C46-49DC73679E75}" dt="2021-08-16T07:44:24.608" v="6" actId="478"/>
          <ac:spMkLst>
            <pc:docMk/>
            <pc:sldMk cId="3475419463" sldId="394"/>
            <ac:spMk id="16" creationId="{A461989B-3A88-479D-BFC3-D8484274C76F}"/>
          </ac:spMkLst>
        </pc:spChg>
        <pc:spChg chg="add del mod">
          <ac:chgData name="付 学威" userId="10169d4ff680c1d5" providerId="LiveId" clId="{6738B631-00DB-4817-8C46-49DC73679E75}" dt="2021-08-16T08:28:14.561" v="653" actId="1076"/>
          <ac:spMkLst>
            <pc:docMk/>
            <pc:sldMk cId="3475419463" sldId="394"/>
            <ac:spMk id="17" creationId="{E0E850CC-6419-4838-B5A8-58DC5FE52AD1}"/>
          </ac:spMkLst>
        </pc:spChg>
        <pc:spChg chg="del">
          <ac:chgData name="付 学威" userId="10169d4ff680c1d5" providerId="LiveId" clId="{6738B631-00DB-4817-8C46-49DC73679E75}" dt="2021-08-16T07:44:42.227" v="14" actId="478"/>
          <ac:spMkLst>
            <pc:docMk/>
            <pc:sldMk cId="3475419463" sldId="394"/>
            <ac:spMk id="18" creationId="{653C11B6-5EA8-4AB4-ABAF-4778902DFCF2}"/>
          </ac:spMkLst>
        </pc:spChg>
        <pc:spChg chg="add mod">
          <ac:chgData name="付 学威" userId="10169d4ff680c1d5" providerId="LiveId" clId="{6738B631-00DB-4817-8C46-49DC73679E75}" dt="2021-08-16T08:29:01.557" v="655" actId="14100"/>
          <ac:spMkLst>
            <pc:docMk/>
            <pc:sldMk cId="3475419463" sldId="394"/>
            <ac:spMk id="20" creationId="{5A237516-44A0-458B-AFA4-660FF6E74480}"/>
          </ac:spMkLst>
        </pc:spChg>
        <pc:spChg chg="add del">
          <ac:chgData name="付 学威" userId="10169d4ff680c1d5" providerId="LiveId" clId="{6738B631-00DB-4817-8C46-49DC73679E75}" dt="2021-08-16T08:14:31.714" v="325" actId="22"/>
          <ac:spMkLst>
            <pc:docMk/>
            <pc:sldMk cId="3475419463" sldId="394"/>
            <ac:spMk id="21" creationId="{EF5ADCAF-960E-472C-8D00-F4351C614E98}"/>
          </ac:spMkLst>
        </pc:spChg>
        <pc:spChg chg="add mod">
          <ac:chgData name="付 学威" userId="10169d4ff680c1d5" providerId="LiveId" clId="{6738B631-00DB-4817-8C46-49DC73679E75}" dt="2021-08-16T08:21:12.998" v="592" actId="1076"/>
          <ac:spMkLst>
            <pc:docMk/>
            <pc:sldMk cId="3475419463" sldId="394"/>
            <ac:spMk id="22" creationId="{B38ACEEE-F227-4B65-A64B-D81ACB735DD9}"/>
          </ac:spMkLst>
        </pc:spChg>
        <pc:spChg chg="add mod">
          <ac:chgData name="付 学威" userId="10169d4ff680c1d5" providerId="LiveId" clId="{6738B631-00DB-4817-8C46-49DC73679E75}" dt="2021-08-16T08:21:16.477" v="593" actId="14100"/>
          <ac:spMkLst>
            <pc:docMk/>
            <pc:sldMk cId="3475419463" sldId="394"/>
            <ac:spMk id="23" creationId="{B347A564-19FA-44E9-B4C9-48A17EEA1989}"/>
          </ac:spMkLst>
        </pc:spChg>
        <pc:picChg chg="del">
          <ac:chgData name="付 学威" userId="10169d4ff680c1d5" providerId="LiveId" clId="{6738B631-00DB-4817-8C46-49DC73679E75}" dt="2021-08-16T07:44:34.983" v="11" actId="478"/>
          <ac:picMkLst>
            <pc:docMk/>
            <pc:sldMk cId="3475419463" sldId="394"/>
            <ac:picMk id="4" creationId="{442499FB-5C8C-4467-849B-8D6144486ABB}"/>
          </ac:picMkLst>
        </pc:picChg>
        <pc:picChg chg="add del mod">
          <ac:chgData name="付 学威" userId="10169d4ff680c1d5" providerId="LiveId" clId="{6738B631-00DB-4817-8C46-49DC73679E75}" dt="2021-08-16T08:25:26.738" v="622" actId="478"/>
          <ac:picMkLst>
            <pc:docMk/>
            <pc:sldMk cId="3475419463" sldId="394"/>
            <ac:picMk id="7" creationId="{AB64BFD2-2A1F-400F-A4AB-EFC7BCCAE0B5}"/>
          </ac:picMkLst>
        </pc:picChg>
        <pc:picChg chg="del">
          <ac:chgData name="付 学威" userId="10169d4ff680c1d5" providerId="LiveId" clId="{6738B631-00DB-4817-8C46-49DC73679E75}" dt="2021-08-16T07:44:18.199" v="0" actId="478"/>
          <ac:picMkLst>
            <pc:docMk/>
            <pc:sldMk cId="3475419463" sldId="394"/>
            <ac:picMk id="9" creationId="{A6D9EB4C-2D3B-42B0-9226-9CBC22E10F03}"/>
          </ac:picMkLst>
        </pc:picChg>
        <pc:picChg chg="add mod">
          <ac:chgData name="付 学威" userId="10169d4ff680c1d5" providerId="LiveId" clId="{6738B631-00DB-4817-8C46-49DC73679E75}" dt="2021-08-16T08:27:50.867" v="646" actId="1076"/>
          <ac:picMkLst>
            <pc:docMk/>
            <pc:sldMk cId="3475419463" sldId="394"/>
            <ac:picMk id="24" creationId="{2862286F-E3D1-4EFB-AA5E-70CBE40B5D85}"/>
          </ac:picMkLst>
        </pc:picChg>
        <pc:picChg chg="add mod">
          <ac:chgData name="付 学威" userId="10169d4ff680c1d5" providerId="LiveId" clId="{6738B631-00DB-4817-8C46-49DC73679E75}" dt="2021-08-16T08:27:33.639" v="645" actId="1076"/>
          <ac:picMkLst>
            <pc:docMk/>
            <pc:sldMk cId="3475419463" sldId="394"/>
            <ac:picMk id="26" creationId="{533BC723-E7E5-4CD5-9B48-E2117B7D402E}"/>
          </ac:picMkLst>
        </pc:picChg>
        <pc:cxnChg chg="del">
          <ac:chgData name="付 学威" userId="10169d4ff680c1d5" providerId="LiveId" clId="{6738B631-00DB-4817-8C46-49DC73679E75}" dt="2021-08-16T07:44:43.752" v="15" actId="478"/>
          <ac:cxnSpMkLst>
            <pc:docMk/>
            <pc:sldMk cId="3475419463" sldId="394"/>
            <ac:cxnSpMk id="19" creationId="{ED4C96FC-D3AA-464F-9952-32A1737F8DDF}"/>
          </ac:cxnSpMkLst>
        </pc:cxnChg>
      </pc:sldChg>
    </pc:docChg>
  </pc:docChgLst>
  <pc:docChgLst>
    <pc:chgData name="付 学威" userId="10169d4ff680c1d5" providerId="LiveId" clId="{70849D38-8500-49D4-A258-20BAAEF60F24}"/>
    <pc:docChg chg="undo custSel delSld modSld">
      <pc:chgData name="付 学威" userId="10169d4ff680c1d5" providerId="LiveId" clId="{70849D38-8500-49D4-A258-20BAAEF60F24}" dt="2021-08-09T09:56:46.058" v="154" actId="1076"/>
      <pc:docMkLst>
        <pc:docMk/>
      </pc:docMkLst>
      <pc:sldChg chg="modSp del mod">
        <pc:chgData name="付 学威" userId="10169d4ff680c1d5" providerId="LiveId" clId="{70849D38-8500-49D4-A258-20BAAEF60F24}" dt="2021-08-09T04:18:42.475" v="106" actId="47"/>
        <pc:sldMkLst>
          <pc:docMk/>
          <pc:sldMk cId="4231255553" sldId="257"/>
        </pc:sldMkLst>
        <pc:spChg chg="mod">
          <ac:chgData name="付 学威" userId="10169d4ff680c1d5" providerId="LiveId" clId="{70849D38-8500-49D4-A258-20BAAEF60F24}" dt="2021-08-09T04:08:24.366" v="21"/>
          <ac:spMkLst>
            <pc:docMk/>
            <pc:sldMk cId="4231255553" sldId="257"/>
            <ac:spMk id="7" creationId="{EA6A131D-BE56-47CD-9993-2C6CEBCB7D8F}"/>
          </ac:spMkLst>
        </pc:spChg>
        <pc:spChg chg="mod">
          <ac:chgData name="付 学威" userId="10169d4ff680c1d5" providerId="LiveId" clId="{70849D38-8500-49D4-A258-20BAAEF60F24}" dt="2021-08-09T04:08:31.359" v="22" actId="1076"/>
          <ac:spMkLst>
            <pc:docMk/>
            <pc:sldMk cId="4231255553" sldId="257"/>
            <ac:spMk id="11" creationId="{74725FF2-7DBB-46D6-A652-31ACEC5DDA3A}"/>
          </ac:spMkLst>
        </pc:spChg>
        <pc:spChg chg="mod">
          <ac:chgData name="付 学威" userId="10169d4ff680c1d5" providerId="LiveId" clId="{70849D38-8500-49D4-A258-20BAAEF60F24}" dt="2021-08-09T04:08:35.688" v="23" actId="1076"/>
          <ac:spMkLst>
            <pc:docMk/>
            <pc:sldMk cId="4231255553" sldId="257"/>
            <ac:spMk id="15" creationId="{FE5CF3A8-8E4F-4352-8C57-0E7DFB97243A}"/>
          </ac:spMkLst>
        </pc:spChg>
        <pc:picChg chg="mod">
          <ac:chgData name="付 学威" userId="10169d4ff680c1d5" providerId="LiveId" clId="{70849D38-8500-49D4-A258-20BAAEF60F24}" dt="2021-08-09T04:07:40.223" v="2" actId="1076"/>
          <ac:picMkLst>
            <pc:docMk/>
            <pc:sldMk cId="4231255553" sldId="257"/>
            <ac:picMk id="3" creationId="{E7222421-7F84-4DBC-8A86-5CE5E0ABB284}"/>
          </ac:picMkLst>
        </pc:picChg>
      </pc:sldChg>
      <pc:sldChg chg="addSp delSp modSp mod">
        <pc:chgData name="付 学威" userId="10169d4ff680c1d5" providerId="LiveId" clId="{70849D38-8500-49D4-A258-20BAAEF60F24}" dt="2021-08-09T09:56:46.058" v="154" actId="1076"/>
        <pc:sldMkLst>
          <pc:docMk/>
          <pc:sldMk cId="3475419463" sldId="394"/>
        </pc:sldMkLst>
        <pc:spChg chg="mod">
          <ac:chgData name="付 学威" userId="10169d4ff680c1d5" providerId="LiveId" clId="{70849D38-8500-49D4-A258-20BAAEF60F24}" dt="2021-08-09T04:18:13.457" v="80" actId="14100"/>
          <ac:spMkLst>
            <pc:docMk/>
            <pc:sldMk cId="3475419463" sldId="394"/>
            <ac:spMk id="2" creationId="{00000000-0000-0000-0000-000000000000}"/>
          </ac:spMkLst>
        </pc:spChg>
        <pc:spChg chg="del">
          <ac:chgData name="付 学威" userId="10169d4ff680c1d5" providerId="LiveId" clId="{70849D38-8500-49D4-A258-20BAAEF60F24}" dt="2021-08-09T04:14:51.524" v="25" actId="478"/>
          <ac:spMkLst>
            <pc:docMk/>
            <pc:sldMk cId="3475419463" sldId="394"/>
            <ac:spMk id="3" creationId="{72703B6A-ADCB-4D3C-84C4-67AA300F52D1}"/>
          </ac:spMkLst>
        </pc:spChg>
        <pc:spChg chg="del">
          <ac:chgData name="付 学威" userId="10169d4ff680c1d5" providerId="LiveId" clId="{70849D38-8500-49D4-A258-20BAAEF60F24}" dt="2021-08-09T04:17:35.218" v="65" actId="478"/>
          <ac:spMkLst>
            <pc:docMk/>
            <pc:sldMk cId="3475419463" sldId="394"/>
            <ac:spMk id="4" creationId="{00000000-0000-0000-0000-000000000000}"/>
          </ac:spMkLst>
        </pc:spChg>
        <pc:spChg chg="del">
          <ac:chgData name="付 学威" userId="10169d4ff680c1d5" providerId="LiveId" clId="{70849D38-8500-49D4-A258-20BAAEF60F24}" dt="2021-08-09T04:14:45.947" v="24" actId="478"/>
          <ac:spMkLst>
            <pc:docMk/>
            <pc:sldMk cId="3475419463" sldId="394"/>
            <ac:spMk id="8" creationId="{AAE4F46D-4FA2-4DF0-8EE1-F4A81B5170D5}"/>
          </ac:spMkLst>
        </pc:spChg>
        <pc:spChg chg="add mod">
          <ac:chgData name="付 学威" userId="10169d4ff680c1d5" providerId="LiveId" clId="{70849D38-8500-49D4-A258-20BAAEF60F24}" dt="2021-08-09T04:18:28.867" v="105" actId="1036"/>
          <ac:spMkLst>
            <pc:docMk/>
            <pc:sldMk cId="3475419463" sldId="394"/>
            <ac:spMk id="10" creationId="{13AF5487-5D6C-40CB-BE53-12181BB5D299}"/>
          </ac:spMkLst>
        </pc:spChg>
        <pc:spChg chg="add mod">
          <ac:chgData name="付 学威" userId="10169d4ff680c1d5" providerId="LiveId" clId="{70849D38-8500-49D4-A258-20BAAEF60F24}" dt="2021-08-09T09:54:28.391" v="152" actId="1076"/>
          <ac:spMkLst>
            <pc:docMk/>
            <pc:sldMk cId="3475419463" sldId="394"/>
            <ac:spMk id="11" creationId="{3D829C18-895F-446A-B695-52FC5173FE58}"/>
          </ac:spMkLst>
        </pc:spChg>
        <pc:spChg chg="add mod">
          <ac:chgData name="付 学威" userId="10169d4ff680c1d5" providerId="LiveId" clId="{70849D38-8500-49D4-A258-20BAAEF60F24}" dt="2021-08-09T04:18:28.867" v="105" actId="1036"/>
          <ac:spMkLst>
            <pc:docMk/>
            <pc:sldMk cId="3475419463" sldId="394"/>
            <ac:spMk id="12" creationId="{BD10FA10-72B4-4817-B2EC-9E819317F5AA}"/>
          </ac:spMkLst>
        </pc:spChg>
        <pc:spChg chg="add mod">
          <ac:chgData name="付 学威" userId="10169d4ff680c1d5" providerId="LiveId" clId="{70849D38-8500-49D4-A258-20BAAEF60F24}" dt="2021-08-09T04:18:28.867" v="105" actId="1036"/>
          <ac:spMkLst>
            <pc:docMk/>
            <pc:sldMk cId="3475419463" sldId="394"/>
            <ac:spMk id="13" creationId="{9395F3FC-77C9-4A02-827C-CF58C3CB9714}"/>
          </ac:spMkLst>
        </pc:spChg>
        <pc:spChg chg="add mod">
          <ac:chgData name="付 学威" userId="10169d4ff680c1d5" providerId="LiveId" clId="{70849D38-8500-49D4-A258-20BAAEF60F24}" dt="2021-08-09T09:19:48.708" v="125" actId="1036"/>
          <ac:spMkLst>
            <pc:docMk/>
            <pc:sldMk cId="3475419463" sldId="394"/>
            <ac:spMk id="14" creationId="{0A20AE4F-E5E6-425A-8426-8CFAE35F070F}"/>
          </ac:spMkLst>
        </pc:spChg>
        <pc:spChg chg="add mod">
          <ac:chgData name="付 学威" userId="10169d4ff680c1d5" providerId="LiveId" clId="{70849D38-8500-49D4-A258-20BAAEF60F24}" dt="2021-08-09T09:19:44.765" v="124" actId="1035"/>
          <ac:spMkLst>
            <pc:docMk/>
            <pc:sldMk cId="3475419463" sldId="394"/>
            <ac:spMk id="15" creationId="{711EF4F0-0CB8-4574-B5A5-5E75B7B398D6}"/>
          </ac:spMkLst>
        </pc:spChg>
        <pc:spChg chg="add mod">
          <ac:chgData name="付 学威" userId="10169d4ff680c1d5" providerId="LiveId" clId="{70849D38-8500-49D4-A258-20BAAEF60F24}" dt="2021-08-09T04:18:28.867" v="105" actId="1036"/>
          <ac:spMkLst>
            <pc:docMk/>
            <pc:sldMk cId="3475419463" sldId="394"/>
            <ac:spMk id="16" creationId="{A461989B-3A88-479D-BFC3-D8484274C76F}"/>
          </ac:spMkLst>
        </pc:spChg>
        <pc:spChg chg="add mod">
          <ac:chgData name="付 学威" userId="10169d4ff680c1d5" providerId="LiveId" clId="{70849D38-8500-49D4-A258-20BAAEF60F24}" dt="2021-08-09T09:56:39.460" v="153" actId="1076"/>
          <ac:spMkLst>
            <pc:docMk/>
            <pc:sldMk cId="3475419463" sldId="394"/>
            <ac:spMk id="17" creationId="{E0E850CC-6419-4838-B5A8-58DC5FE52AD1}"/>
          </ac:spMkLst>
        </pc:spChg>
        <pc:spChg chg="add mod">
          <ac:chgData name="付 学威" userId="10169d4ff680c1d5" providerId="LiveId" clId="{70849D38-8500-49D4-A258-20BAAEF60F24}" dt="2021-08-09T09:56:46.058" v="154" actId="1076"/>
          <ac:spMkLst>
            <pc:docMk/>
            <pc:sldMk cId="3475419463" sldId="394"/>
            <ac:spMk id="18" creationId="{653C11B6-5EA8-4AB4-ABAF-4778902DFCF2}"/>
          </ac:spMkLst>
        </pc:spChg>
        <pc:spChg chg="add del mod">
          <ac:chgData name="付 学威" userId="10169d4ff680c1d5" providerId="LiveId" clId="{70849D38-8500-49D4-A258-20BAAEF60F24}" dt="2021-08-09T09:30:54.806" v="140" actId="1035"/>
          <ac:spMkLst>
            <pc:docMk/>
            <pc:sldMk cId="3475419463" sldId="394"/>
            <ac:spMk id="63" creationId="{5B4944E0-EBDD-4749-83FF-EDE846E372F1}"/>
          </ac:spMkLst>
        </pc:spChg>
        <pc:spChg chg="del">
          <ac:chgData name="付 学威" userId="10169d4ff680c1d5" providerId="LiveId" clId="{70849D38-8500-49D4-A258-20BAAEF60F24}" dt="2021-08-09T04:14:52.792" v="26" actId="478"/>
          <ac:spMkLst>
            <pc:docMk/>
            <pc:sldMk cId="3475419463" sldId="394"/>
            <ac:spMk id="64" creationId="{67A82C08-F974-4342-A8F0-4306EEE07B1A}"/>
          </ac:spMkLst>
        </pc:spChg>
        <pc:picChg chg="add mod">
          <ac:chgData name="付 学威" userId="10169d4ff680c1d5" providerId="LiveId" clId="{70849D38-8500-49D4-A258-20BAAEF60F24}" dt="2021-08-09T09:24:19.270" v="131" actId="1076"/>
          <ac:picMkLst>
            <pc:docMk/>
            <pc:sldMk cId="3475419463" sldId="394"/>
            <ac:picMk id="4" creationId="{442499FB-5C8C-4467-849B-8D6144486ABB}"/>
          </ac:picMkLst>
        </pc:picChg>
        <pc:picChg chg="del">
          <ac:chgData name="付 学威" userId="10169d4ff680c1d5" providerId="LiveId" clId="{70849D38-8500-49D4-A258-20BAAEF60F24}" dt="2021-08-09T04:14:53.832" v="27" actId="478"/>
          <ac:picMkLst>
            <pc:docMk/>
            <pc:sldMk cId="3475419463" sldId="394"/>
            <ac:picMk id="6" creationId="{061B8061-2E96-44CC-896F-E8240A12EACB}"/>
          </ac:picMkLst>
        </pc:picChg>
        <pc:picChg chg="add mod">
          <ac:chgData name="付 学威" userId="10169d4ff680c1d5" providerId="LiveId" clId="{70849D38-8500-49D4-A258-20BAAEF60F24}" dt="2021-08-09T09:53:55.377" v="147" actId="1076"/>
          <ac:picMkLst>
            <pc:docMk/>
            <pc:sldMk cId="3475419463" sldId="394"/>
            <ac:picMk id="9" creationId="{A6D9EB4C-2D3B-42B0-9226-9CBC22E10F03}"/>
          </ac:picMkLst>
        </pc:picChg>
        <pc:cxnChg chg="add mod">
          <ac:chgData name="付 学威" userId="10169d4ff680c1d5" providerId="LiveId" clId="{70849D38-8500-49D4-A258-20BAAEF60F24}" dt="2021-08-09T04:15:25.020" v="33" actId="1076"/>
          <ac:cxnSpMkLst>
            <pc:docMk/>
            <pc:sldMk cId="3475419463" sldId="394"/>
            <ac:cxnSpMk id="19" creationId="{ED4C96FC-D3AA-464F-9952-32A1737F8DD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77743-9149-46E8-9F57-E1F82C69D1FA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0AA6-F6D5-4AC7-8F0F-E0F67C3B3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5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模型计算气溶胶消光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12020-890B-4198-ABC0-DCFE55E749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2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96D02-95A1-4916-8C20-1847C8E6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919EA9-E077-4C22-B025-7A408331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798B7-6AAB-4C58-AF25-EA7C563B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226B9-9B4B-46C5-8D9B-7158D069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84D0D-C254-4258-A9E3-3F508C7D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01833-57F5-4F4C-9F92-BBF52EDC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FA16D-4242-4529-805D-EDDF755AA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19D3B-7A37-4DC7-92F1-72D79F83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6C313-C61F-41EE-BB7C-236EBE8F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09C37-0C4C-4FBD-80AA-B998018D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557106-6C67-4DE7-8F73-F70F59FD1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5135C-BC21-4C8C-990F-47F6B5A81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10364-C37E-4BC2-9167-481DBC7F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C81E9-2535-4AC3-B552-90CDF56D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C9D94-38A6-406B-995A-49EBCAF9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0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1B49D-3C3D-480F-B4A3-6E19B994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3798-6847-490E-8440-1BCB0156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8885A-797D-4430-BE17-5DBD0894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703DA-FA74-4715-B38B-3F724D2C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D9C24-6239-4FEE-8632-2C528B87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5CB43-A803-459C-9114-5504D46F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B0EAC-4A3E-4399-AC31-E9507FBE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81451-28AA-4BEE-A29E-27A7EBAC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C6761-6146-4F29-AA09-EFA963A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A1D5-3F7B-4215-AA76-59C76602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2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13673-6BD3-4332-9001-C80BA832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C265B-2F17-43EA-8910-374E1D05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F2A96-41D2-422F-9A49-64A6ACD6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E34A3-A00C-4C85-AA42-6ADD8427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114F2-EE13-4686-9BAA-C4EF998B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76EA6-3A88-4C58-A57B-E62A99E7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8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42F4-AF5D-4868-878F-620C4999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3CC55-F4D5-43EE-87EC-E29756E3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2C586-F1FD-45CC-9B3A-C9EB7B04F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C289BF-70BC-4D13-83DB-F6405D0B8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B331B7-B2F0-40D4-91F4-C763BBFA5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AD795-B200-4A99-A3F0-794BD03C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67787F-8F35-44D5-B120-1EC1C274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173CD-35DC-4340-8D47-1290E97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7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BC0D-856B-426C-8DBF-2B2E6C88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76DFD8-2841-48C0-9980-F9FB8C2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BAA70-B4A7-48A4-B6AD-1DD06442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3B3EAE-CD06-4456-8675-4ED24A80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227488-543C-4719-914C-78774E0F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D4C38-C6FA-4808-992B-4DC6CD5D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4B434-53D8-46C4-BC6B-D56D89AF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01195-2B29-4348-BE4B-1FBB751C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BD21C-D51F-4A9E-BF53-ED77B2A7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677AB-3DAD-494B-A2DE-42D8BD289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A7C20-C1EB-49BA-BB49-50A93FB4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838CB-AB40-4C79-B4DC-CFD05C42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AF4DC-ACA8-40E8-8716-D217C0EA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1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F5E8E-CEEE-4B1C-852E-6A10442A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BCAA3-1214-43F4-AD3B-3E003FEE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3E8B8-2633-4C24-B0E4-711A7C75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6EDF6-58DF-4010-B8CF-4AF409A3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08A16-71F3-4BC6-BB86-138E7008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A261C-6796-4C95-B07A-9F1394E6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3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3A6B4D-FCDA-4F38-8AA4-C4C1F675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358ED-6DDB-4A17-BAC4-1AAE557D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0CE9-407C-446C-A492-8783ADFDE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CDE4-0E63-4FB3-AF77-7124EF19A1A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3D922-ED6D-4686-BA33-077B46194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F784D-A82F-4BC8-9B9A-E24FAD4A1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8667-62B8-4C3A-8446-45E89554A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6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1"/>
            <a:ext cx="12192001" cy="584773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TextBox 4">
            <a:extLst>
              <a:ext uri="{FF2B5EF4-FFF2-40B4-BE49-F238E27FC236}">
                <a16:creationId xmlns:a16="http://schemas.microsoft.com/office/drawing/2014/main" id="{5B4944E0-EBDD-4749-83FF-EDE846E372F1}"/>
              </a:ext>
            </a:extLst>
          </p:cNvPr>
          <p:cNvSpPr txBox="1"/>
          <p:nvPr/>
        </p:nvSpPr>
        <p:spPr>
          <a:xfrm>
            <a:off x="5657568" y="186443"/>
            <a:ext cx="876862" cy="34623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付学威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E850CC-6419-4838-B5A8-58DC5FE52AD1}"/>
              </a:ext>
            </a:extLst>
          </p:cNvPr>
          <p:cNvSpPr txBox="1"/>
          <p:nvPr/>
        </p:nvSpPr>
        <p:spPr>
          <a:xfrm>
            <a:off x="94312" y="978626"/>
            <a:ext cx="6323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学习量子化学计算软件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(Gaussian 09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GaussView 5.0)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034341-433B-4A15-8654-20E800CCA7C3}"/>
              </a:ext>
            </a:extLst>
          </p:cNvPr>
          <p:cNvSpPr txBox="1"/>
          <p:nvPr/>
        </p:nvSpPr>
        <p:spPr>
          <a:xfrm>
            <a:off x="411059" y="1598781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Gaussian</a:t>
            </a:r>
            <a:r>
              <a:rPr lang="zh-CN" altLang="en-US" dirty="0"/>
              <a:t>的功能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标蓝的是目前已经掌握的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237516-44A0-458B-AFA4-660FF6E74480}"/>
              </a:ext>
            </a:extLst>
          </p:cNvPr>
          <p:cNvSpPr txBox="1"/>
          <p:nvPr/>
        </p:nvSpPr>
        <p:spPr>
          <a:xfrm>
            <a:off x="411059" y="2050315"/>
            <a:ext cx="503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基于分子结构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0070C0"/>
                </a:solidFill>
              </a:rPr>
              <a:t>几何结构优化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振动频率分析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热力学量化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光谱分析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红外、拉曼等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，势能面扫描、激发态等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基于反应过程</a:t>
            </a:r>
            <a:r>
              <a:rPr lang="en-US" altLang="zh-CN" dirty="0"/>
              <a:t>: </a:t>
            </a:r>
            <a:r>
              <a:rPr lang="zh-CN" altLang="en-US" dirty="0"/>
              <a:t>过渡态搜索、</a:t>
            </a:r>
            <a:r>
              <a:rPr lang="en-US" altLang="zh-CN" dirty="0"/>
              <a:t>IRC(</a:t>
            </a:r>
            <a:r>
              <a:rPr lang="zh-CN" altLang="en-US" dirty="0"/>
              <a:t>反应路径计算</a:t>
            </a:r>
            <a:r>
              <a:rPr lang="en-US" altLang="zh-CN" dirty="0"/>
              <a:t>)</a:t>
            </a:r>
            <a:r>
              <a:rPr lang="zh-CN" altLang="en-US" dirty="0"/>
              <a:t>，反应速率常数、反应能垒、反应机理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8ACEEE-F227-4B65-A64B-D81ACB735DD9}"/>
              </a:ext>
            </a:extLst>
          </p:cNvPr>
          <p:cNvSpPr txBox="1"/>
          <p:nvPr/>
        </p:nvSpPr>
        <p:spPr>
          <a:xfrm>
            <a:off x="411059" y="4375673"/>
            <a:ext cx="259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GaussView</a:t>
            </a:r>
            <a:r>
              <a:rPr lang="zh-CN" altLang="en-US" dirty="0"/>
              <a:t>的功能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47A564-19FA-44E9-B4C9-48A17EEA1989}"/>
              </a:ext>
            </a:extLst>
          </p:cNvPr>
          <p:cNvSpPr txBox="1"/>
          <p:nvPr/>
        </p:nvSpPr>
        <p:spPr>
          <a:xfrm>
            <a:off x="411060" y="4807685"/>
            <a:ext cx="524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GaussView</a:t>
            </a:r>
            <a:r>
              <a:rPr lang="zh-CN" altLang="en-US" dirty="0"/>
              <a:t>是</a:t>
            </a:r>
            <a:r>
              <a:rPr lang="en-US" altLang="zh-CN" dirty="0"/>
              <a:t>Gaussian</a:t>
            </a:r>
            <a:r>
              <a:rPr lang="zh-CN" altLang="en-US" dirty="0"/>
              <a:t>的配套可视化工具，用于建立计算模型、生成输入文件、对模型结果可视化等。如对分子的轨道图形、振动模式和光谱结构等的可视化。</a:t>
            </a:r>
            <a:endParaRPr lang="en-US" altLang="zh-CN" dirty="0"/>
          </a:p>
        </p:txBody>
      </p:sp>
      <p:pic>
        <p:nvPicPr>
          <p:cNvPr id="24" name="图片 23" descr="图形用户界面, 应用程序&#10;&#10;描述已自动生成">
            <a:extLst>
              <a:ext uri="{FF2B5EF4-FFF2-40B4-BE49-F238E27FC236}">
                <a16:creationId xmlns:a16="http://schemas.microsoft.com/office/drawing/2014/main" id="{2862286F-E3D1-4EFB-AA5E-70CBE40B5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29" y="719117"/>
            <a:ext cx="4177553" cy="3036401"/>
          </a:xfrm>
          <a:prstGeom prst="rect">
            <a:avLst/>
          </a:prstGeom>
        </p:spPr>
      </p:pic>
      <p:pic>
        <p:nvPicPr>
          <p:cNvPr id="26" name="图片 25" descr="图示&#10;&#10;低可信度描述已自动生成">
            <a:extLst>
              <a:ext uri="{FF2B5EF4-FFF2-40B4-BE49-F238E27FC236}">
                <a16:creationId xmlns:a16="http://schemas.microsoft.com/office/drawing/2014/main" id="{533BC723-E7E5-4CD5-9B48-E2117B7D4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30" y="4016227"/>
            <a:ext cx="4177553" cy="26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1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122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学威</dc:creator>
  <cp:lastModifiedBy>付 学威</cp:lastModifiedBy>
  <cp:revision>4</cp:revision>
  <dcterms:created xsi:type="dcterms:W3CDTF">2021-08-09T03:09:46Z</dcterms:created>
  <dcterms:modified xsi:type="dcterms:W3CDTF">2021-08-16T10:10:05Z</dcterms:modified>
</cp:coreProperties>
</file>