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A3B3A-C850-4D74-AA30-1C85A9DD555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432DCD0-9A6E-4C55-BDF6-1D134A1923CB}">
      <dgm:prSet/>
      <dgm:spPr/>
      <dgm:t>
        <a:bodyPr/>
        <a:lstStyle/>
        <a:p>
          <a:r>
            <a:rPr lang="en-IE" dirty="0"/>
            <a:t>IoT Characteristics</a:t>
          </a:r>
          <a:endParaRPr lang="en-US" dirty="0"/>
        </a:p>
      </dgm:t>
    </dgm:pt>
    <dgm:pt modelId="{8BCB1136-178D-4347-8067-E549B07E2D04}" type="parTrans" cxnId="{F9AA2578-81D4-4C4D-AC1B-21A94B41B07D}">
      <dgm:prSet/>
      <dgm:spPr/>
      <dgm:t>
        <a:bodyPr/>
        <a:lstStyle/>
        <a:p>
          <a:endParaRPr lang="en-US"/>
        </a:p>
      </dgm:t>
    </dgm:pt>
    <dgm:pt modelId="{378CE274-0628-4D8D-92F4-379F8D0DDF67}" type="sibTrans" cxnId="{F9AA2578-81D4-4C4D-AC1B-21A94B41B07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45A52B7-4E8C-4F2F-AB30-5D5DF8B69477}">
      <dgm:prSet/>
      <dgm:spPr/>
      <dgm:t>
        <a:bodyPr/>
        <a:lstStyle/>
        <a:p>
          <a:r>
            <a:rPr lang="en-IE" dirty="0"/>
            <a:t>IoT challenges</a:t>
          </a:r>
          <a:endParaRPr lang="en-US" dirty="0"/>
        </a:p>
      </dgm:t>
    </dgm:pt>
    <dgm:pt modelId="{C127317A-4782-48E8-A827-F806CDC31F90}" type="parTrans" cxnId="{9C020C6C-D587-4F1E-8125-569DB1B69C71}">
      <dgm:prSet/>
      <dgm:spPr/>
      <dgm:t>
        <a:bodyPr/>
        <a:lstStyle/>
        <a:p>
          <a:endParaRPr lang="en-US"/>
        </a:p>
      </dgm:t>
    </dgm:pt>
    <dgm:pt modelId="{EF69483F-B798-4931-86A9-838EBA8A8B8F}" type="sibTrans" cxnId="{9C020C6C-D587-4F1E-8125-569DB1B69C7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3347011-B455-4FAF-A565-E89446B1EE15}">
      <dgm:prSet/>
      <dgm:spPr/>
      <dgm:t>
        <a:bodyPr/>
        <a:lstStyle/>
        <a:p>
          <a:r>
            <a:rPr lang="en-IE" dirty="0"/>
            <a:t>IoT Protocol Stack? </a:t>
          </a:r>
          <a:endParaRPr lang="en-US" dirty="0"/>
        </a:p>
      </dgm:t>
    </dgm:pt>
    <dgm:pt modelId="{8EFD7330-1BD3-4B58-8FF3-72658172715E}" type="parTrans" cxnId="{03D38342-81D7-4D35-A492-21859255A0F5}">
      <dgm:prSet/>
      <dgm:spPr/>
      <dgm:t>
        <a:bodyPr/>
        <a:lstStyle/>
        <a:p>
          <a:endParaRPr lang="en-US"/>
        </a:p>
      </dgm:t>
    </dgm:pt>
    <dgm:pt modelId="{59818D51-F818-46F1-BCCB-22F762ECC8F5}" type="sibTrans" cxnId="{03D38342-81D7-4D35-A492-21859255A0F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B367A268-D314-411C-9425-9711F64AD5E4}">
      <dgm:prSet/>
      <dgm:spPr/>
      <dgm:t>
        <a:bodyPr/>
        <a:lstStyle/>
        <a:p>
          <a:r>
            <a:rPr lang="en-IE" dirty="0"/>
            <a:t>Plan for the Future…</a:t>
          </a:r>
          <a:endParaRPr lang="en-US" dirty="0"/>
        </a:p>
      </dgm:t>
    </dgm:pt>
    <dgm:pt modelId="{8B3245C4-DE64-4198-B9EE-A7D9DA1F2B5E}" type="parTrans" cxnId="{CBFF647E-3699-4CC9-A388-5F4312D148A4}">
      <dgm:prSet/>
      <dgm:spPr/>
      <dgm:t>
        <a:bodyPr/>
        <a:lstStyle/>
        <a:p>
          <a:endParaRPr lang="en-US"/>
        </a:p>
      </dgm:t>
    </dgm:pt>
    <dgm:pt modelId="{53E07211-DA0F-4014-8F9F-52332FFCE729}" type="sibTrans" cxnId="{CBFF647E-3699-4CC9-A388-5F4312D148A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DD6CE05C-E0D8-47A0-AD9B-30F9F629EE2C}">
      <dgm:prSet/>
      <dgm:spPr/>
      <dgm:t>
        <a:bodyPr/>
        <a:lstStyle/>
        <a:p>
          <a:r>
            <a:rPr lang="en-IE" dirty="0"/>
            <a:t>What you need to know.</a:t>
          </a:r>
          <a:endParaRPr lang="en-US" dirty="0"/>
        </a:p>
      </dgm:t>
    </dgm:pt>
    <dgm:pt modelId="{94DA45DE-3B2A-43C5-BBD8-DA3DAFAE7276}" type="parTrans" cxnId="{3D1AB024-C594-450A-AE6D-C88B770DFCF3}">
      <dgm:prSet/>
      <dgm:spPr/>
      <dgm:t>
        <a:bodyPr/>
        <a:lstStyle/>
        <a:p>
          <a:endParaRPr lang="en-US"/>
        </a:p>
      </dgm:t>
    </dgm:pt>
    <dgm:pt modelId="{588004E3-40AF-4D63-ABF9-31C2D535D6CF}" type="sibTrans" cxnId="{3D1AB024-C594-450A-AE6D-C88B770DFCF3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2E86E163-4F02-485C-B0FE-9B6CEFF9825E}" type="pres">
      <dgm:prSet presAssocID="{CDCA3B3A-C850-4D74-AA30-1C85A9DD5552}" presName="Name0" presStyleCnt="0">
        <dgm:presLayoutVars>
          <dgm:animLvl val="lvl"/>
          <dgm:resizeHandles val="exact"/>
        </dgm:presLayoutVars>
      </dgm:prSet>
      <dgm:spPr/>
    </dgm:pt>
    <dgm:pt modelId="{7E8B8DA0-2822-45EA-9707-760DC3BDF818}" type="pres">
      <dgm:prSet presAssocID="{9432DCD0-9A6E-4C55-BDF6-1D134A1923CB}" presName="compositeNode" presStyleCnt="0">
        <dgm:presLayoutVars>
          <dgm:bulletEnabled val="1"/>
        </dgm:presLayoutVars>
      </dgm:prSet>
      <dgm:spPr/>
    </dgm:pt>
    <dgm:pt modelId="{5BC80591-4B93-4D78-B13B-3B7BDE9F19A9}" type="pres">
      <dgm:prSet presAssocID="{9432DCD0-9A6E-4C55-BDF6-1D134A1923CB}" presName="bgRect" presStyleLbl="bgAccFollowNode1" presStyleIdx="0" presStyleCnt="5"/>
      <dgm:spPr/>
    </dgm:pt>
    <dgm:pt modelId="{21755181-A579-463F-B580-094E3E9C8D8E}" type="pres">
      <dgm:prSet presAssocID="{378CE274-0628-4D8D-92F4-379F8D0DDF6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C4A85D27-4062-456E-B721-485167F31941}" type="pres">
      <dgm:prSet presAssocID="{9432DCD0-9A6E-4C55-BDF6-1D134A1923CB}" presName="bottomLine" presStyleLbl="alignNode1" presStyleIdx="1" presStyleCnt="10">
        <dgm:presLayoutVars/>
      </dgm:prSet>
      <dgm:spPr/>
    </dgm:pt>
    <dgm:pt modelId="{1345584D-2DD6-4876-BBD1-040F86C1DE30}" type="pres">
      <dgm:prSet presAssocID="{9432DCD0-9A6E-4C55-BDF6-1D134A1923CB}" presName="nodeText" presStyleLbl="bgAccFollowNode1" presStyleIdx="0" presStyleCnt="5">
        <dgm:presLayoutVars>
          <dgm:bulletEnabled val="1"/>
        </dgm:presLayoutVars>
      </dgm:prSet>
      <dgm:spPr/>
    </dgm:pt>
    <dgm:pt modelId="{6FFA4346-B5E9-41F0-A76E-81C0B4D7F43C}" type="pres">
      <dgm:prSet presAssocID="{378CE274-0628-4D8D-92F4-379F8D0DDF67}" presName="sibTrans" presStyleCnt="0"/>
      <dgm:spPr/>
    </dgm:pt>
    <dgm:pt modelId="{16819010-6B12-4134-B4FC-DCF70BEE311A}" type="pres">
      <dgm:prSet presAssocID="{A45A52B7-4E8C-4F2F-AB30-5D5DF8B69477}" presName="compositeNode" presStyleCnt="0">
        <dgm:presLayoutVars>
          <dgm:bulletEnabled val="1"/>
        </dgm:presLayoutVars>
      </dgm:prSet>
      <dgm:spPr/>
    </dgm:pt>
    <dgm:pt modelId="{969770C5-02B4-4017-91C6-5B8CC9C6472D}" type="pres">
      <dgm:prSet presAssocID="{A45A52B7-4E8C-4F2F-AB30-5D5DF8B69477}" presName="bgRect" presStyleLbl="bgAccFollowNode1" presStyleIdx="1" presStyleCnt="5"/>
      <dgm:spPr/>
    </dgm:pt>
    <dgm:pt modelId="{6FEA8438-435B-4D27-A8EB-FE7D4EF45013}" type="pres">
      <dgm:prSet presAssocID="{EF69483F-B798-4931-86A9-838EBA8A8B8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45A4BE3-A364-4AD5-8ACC-F86A688C6C4B}" type="pres">
      <dgm:prSet presAssocID="{A45A52B7-4E8C-4F2F-AB30-5D5DF8B69477}" presName="bottomLine" presStyleLbl="alignNode1" presStyleIdx="3" presStyleCnt="10">
        <dgm:presLayoutVars/>
      </dgm:prSet>
      <dgm:spPr/>
    </dgm:pt>
    <dgm:pt modelId="{67A51A19-C407-4FEA-87E8-E59F5EF3218D}" type="pres">
      <dgm:prSet presAssocID="{A45A52B7-4E8C-4F2F-AB30-5D5DF8B69477}" presName="nodeText" presStyleLbl="bgAccFollowNode1" presStyleIdx="1" presStyleCnt="5">
        <dgm:presLayoutVars>
          <dgm:bulletEnabled val="1"/>
        </dgm:presLayoutVars>
      </dgm:prSet>
      <dgm:spPr/>
    </dgm:pt>
    <dgm:pt modelId="{FA39D2FA-7EB8-47B4-95CD-FB72F76D88FB}" type="pres">
      <dgm:prSet presAssocID="{EF69483F-B798-4931-86A9-838EBA8A8B8F}" presName="sibTrans" presStyleCnt="0"/>
      <dgm:spPr/>
    </dgm:pt>
    <dgm:pt modelId="{C21027FB-98AE-49BF-BEB9-545EF5817CED}" type="pres">
      <dgm:prSet presAssocID="{C3347011-B455-4FAF-A565-E89446B1EE15}" presName="compositeNode" presStyleCnt="0">
        <dgm:presLayoutVars>
          <dgm:bulletEnabled val="1"/>
        </dgm:presLayoutVars>
      </dgm:prSet>
      <dgm:spPr/>
    </dgm:pt>
    <dgm:pt modelId="{903FD2B5-2F91-4087-AC85-E1D54CF44C8B}" type="pres">
      <dgm:prSet presAssocID="{C3347011-B455-4FAF-A565-E89446B1EE15}" presName="bgRect" presStyleLbl="bgAccFollowNode1" presStyleIdx="2" presStyleCnt="5"/>
      <dgm:spPr/>
    </dgm:pt>
    <dgm:pt modelId="{4AC70AEB-A456-4833-B29C-0FCBB10C7521}" type="pres">
      <dgm:prSet presAssocID="{59818D51-F818-46F1-BCCB-22F762ECC8F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5CAE78F-0E7F-412F-AE4F-7BBFFF76039B}" type="pres">
      <dgm:prSet presAssocID="{C3347011-B455-4FAF-A565-E89446B1EE15}" presName="bottomLine" presStyleLbl="alignNode1" presStyleIdx="5" presStyleCnt="10">
        <dgm:presLayoutVars/>
      </dgm:prSet>
      <dgm:spPr/>
    </dgm:pt>
    <dgm:pt modelId="{51A03FDE-68A0-44D8-9751-FE929AC8DB91}" type="pres">
      <dgm:prSet presAssocID="{C3347011-B455-4FAF-A565-E89446B1EE15}" presName="nodeText" presStyleLbl="bgAccFollowNode1" presStyleIdx="2" presStyleCnt="5">
        <dgm:presLayoutVars>
          <dgm:bulletEnabled val="1"/>
        </dgm:presLayoutVars>
      </dgm:prSet>
      <dgm:spPr/>
    </dgm:pt>
    <dgm:pt modelId="{71FA2327-7588-43A9-B57D-C1186B93F643}" type="pres">
      <dgm:prSet presAssocID="{59818D51-F818-46F1-BCCB-22F762ECC8F5}" presName="sibTrans" presStyleCnt="0"/>
      <dgm:spPr/>
    </dgm:pt>
    <dgm:pt modelId="{6077DD4E-7113-4581-9401-11F558FC1854}" type="pres">
      <dgm:prSet presAssocID="{B367A268-D314-411C-9425-9711F64AD5E4}" presName="compositeNode" presStyleCnt="0">
        <dgm:presLayoutVars>
          <dgm:bulletEnabled val="1"/>
        </dgm:presLayoutVars>
      </dgm:prSet>
      <dgm:spPr/>
    </dgm:pt>
    <dgm:pt modelId="{087F5948-8CE1-436B-923B-3E1CBAC0E501}" type="pres">
      <dgm:prSet presAssocID="{B367A268-D314-411C-9425-9711F64AD5E4}" presName="bgRect" presStyleLbl="bgAccFollowNode1" presStyleIdx="3" presStyleCnt="5"/>
      <dgm:spPr/>
    </dgm:pt>
    <dgm:pt modelId="{CAC985F0-37DD-454A-9585-F6EB92C933B4}" type="pres">
      <dgm:prSet presAssocID="{53E07211-DA0F-4014-8F9F-52332FFCE72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55F16E8-C2F5-42DB-9650-910A58F20F75}" type="pres">
      <dgm:prSet presAssocID="{B367A268-D314-411C-9425-9711F64AD5E4}" presName="bottomLine" presStyleLbl="alignNode1" presStyleIdx="7" presStyleCnt="10">
        <dgm:presLayoutVars/>
      </dgm:prSet>
      <dgm:spPr/>
    </dgm:pt>
    <dgm:pt modelId="{7E2DD50B-0DB4-47E8-915E-ABB51E3B62D7}" type="pres">
      <dgm:prSet presAssocID="{B367A268-D314-411C-9425-9711F64AD5E4}" presName="nodeText" presStyleLbl="bgAccFollowNode1" presStyleIdx="3" presStyleCnt="5">
        <dgm:presLayoutVars>
          <dgm:bulletEnabled val="1"/>
        </dgm:presLayoutVars>
      </dgm:prSet>
      <dgm:spPr/>
    </dgm:pt>
    <dgm:pt modelId="{B0EDFB31-FDF9-4F59-9B39-433AB2B338D4}" type="pres">
      <dgm:prSet presAssocID="{53E07211-DA0F-4014-8F9F-52332FFCE729}" presName="sibTrans" presStyleCnt="0"/>
      <dgm:spPr/>
    </dgm:pt>
    <dgm:pt modelId="{518EB5A9-E09F-44ED-B266-AD0AC2AB66BD}" type="pres">
      <dgm:prSet presAssocID="{DD6CE05C-E0D8-47A0-AD9B-30F9F629EE2C}" presName="compositeNode" presStyleCnt="0">
        <dgm:presLayoutVars>
          <dgm:bulletEnabled val="1"/>
        </dgm:presLayoutVars>
      </dgm:prSet>
      <dgm:spPr/>
    </dgm:pt>
    <dgm:pt modelId="{F7EA6D34-5622-42E5-B00B-17BFF7307EDE}" type="pres">
      <dgm:prSet presAssocID="{DD6CE05C-E0D8-47A0-AD9B-30F9F629EE2C}" presName="bgRect" presStyleLbl="bgAccFollowNode1" presStyleIdx="4" presStyleCnt="5"/>
      <dgm:spPr/>
    </dgm:pt>
    <dgm:pt modelId="{C8B810F8-723D-4772-A2E9-AE4A2C6EC7F6}" type="pres">
      <dgm:prSet presAssocID="{588004E3-40AF-4D63-ABF9-31C2D535D6C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908C69B-ADA0-470B-9FA6-D675E8CBAC67}" type="pres">
      <dgm:prSet presAssocID="{DD6CE05C-E0D8-47A0-AD9B-30F9F629EE2C}" presName="bottomLine" presStyleLbl="alignNode1" presStyleIdx="9" presStyleCnt="10">
        <dgm:presLayoutVars/>
      </dgm:prSet>
      <dgm:spPr/>
    </dgm:pt>
    <dgm:pt modelId="{ED4E773A-0595-49DC-8067-63233027F925}" type="pres">
      <dgm:prSet presAssocID="{DD6CE05C-E0D8-47A0-AD9B-30F9F629EE2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D1AB024-C594-450A-AE6D-C88B770DFCF3}" srcId="{CDCA3B3A-C850-4D74-AA30-1C85A9DD5552}" destId="{DD6CE05C-E0D8-47A0-AD9B-30F9F629EE2C}" srcOrd="4" destOrd="0" parTransId="{94DA45DE-3B2A-43C5-BBD8-DA3DAFAE7276}" sibTransId="{588004E3-40AF-4D63-ABF9-31C2D535D6CF}"/>
    <dgm:cxn modelId="{BCC1862E-C74C-451C-A265-24DE70AA9A52}" type="presOf" srcId="{9432DCD0-9A6E-4C55-BDF6-1D134A1923CB}" destId="{1345584D-2DD6-4876-BBD1-040F86C1DE30}" srcOrd="1" destOrd="0" presId="urn:microsoft.com/office/officeart/2016/7/layout/BasicLinearProcessNumbered"/>
    <dgm:cxn modelId="{7290B530-33A8-4576-98F8-6E89CED2B5BE}" type="presOf" srcId="{588004E3-40AF-4D63-ABF9-31C2D535D6CF}" destId="{C8B810F8-723D-4772-A2E9-AE4A2C6EC7F6}" srcOrd="0" destOrd="0" presId="urn:microsoft.com/office/officeart/2016/7/layout/BasicLinearProcessNumbered"/>
    <dgm:cxn modelId="{3FC5253A-B6D3-492B-A3A5-1711DE06DA46}" type="presOf" srcId="{DD6CE05C-E0D8-47A0-AD9B-30F9F629EE2C}" destId="{ED4E773A-0595-49DC-8067-63233027F925}" srcOrd="1" destOrd="0" presId="urn:microsoft.com/office/officeart/2016/7/layout/BasicLinearProcessNumbered"/>
    <dgm:cxn modelId="{03D38342-81D7-4D35-A492-21859255A0F5}" srcId="{CDCA3B3A-C850-4D74-AA30-1C85A9DD5552}" destId="{C3347011-B455-4FAF-A565-E89446B1EE15}" srcOrd="2" destOrd="0" parTransId="{8EFD7330-1BD3-4B58-8FF3-72658172715E}" sibTransId="{59818D51-F818-46F1-BCCB-22F762ECC8F5}"/>
    <dgm:cxn modelId="{D9E63964-FD9E-4FD6-85B5-2047EC5FFFF5}" type="presOf" srcId="{B367A268-D314-411C-9425-9711F64AD5E4}" destId="{7E2DD50B-0DB4-47E8-915E-ABB51E3B62D7}" srcOrd="1" destOrd="0" presId="urn:microsoft.com/office/officeart/2016/7/layout/BasicLinearProcessNumbered"/>
    <dgm:cxn modelId="{85429E65-21FD-47AB-BCFC-8F8F4D9CCC3F}" type="presOf" srcId="{EF69483F-B798-4931-86A9-838EBA8A8B8F}" destId="{6FEA8438-435B-4D27-A8EB-FE7D4EF45013}" srcOrd="0" destOrd="0" presId="urn:microsoft.com/office/officeart/2016/7/layout/BasicLinearProcessNumbered"/>
    <dgm:cxn modelId="{9C020C6C-D587-4F1E-8125-569DB1B69C71}" srcId="{CDCA3B3A-C850-4D74-AA30-1C85A9DD5552}" destId="{A45A52B7-4E8C-4F2F-AB30-5D5DF8B69477}" srcOrd="1" destOrd="0" parTransId="{C127317A-4782-48E8-A827-F806CDC31F90}" sibTransId="{EF69483F-B798-4931-86A9-838EBA8A8B8F}"/>
    <dgm:cxn modelId="{9A214E76-B3B8-42C4-B074-BEA5E131A445}" type="presOf" srcId="{A45A52B7-4E8C-4F2F-AB30-5D5DF8B69477}" destId="{67A51A19-C407-4FEA-87E8-E59F5EF3218D}" srcOrd="1" destOrd="0" presId="urn:microsoft.com/office/officeart/2016/7/layout/BasicLinearProcessNumbered"/>
    <dgm:cxn modelId="{F9AA2578-81D4-4C4D-AC1B-21A94B41B07D}" srcId="{CDCA3B3A-C850-4D74-AA30-1C85A9DD5552}" destId="{9432DCD0-9A6E-4C55-BDF6-1D134A1923CB}" srcOrd="0" destOrd="0" parTransId="{8BCB1136-178D-4347-8067-E549B07E2D04}" sibTransId="{378CE274-0628-4D8D-92F4-379F8D0DDF67}"/>
    <dgm:cxn modelId="{CBFF647E-3699-4CC9-A388-5F4312D148A4}" srcId="{CDCA3B3A-C850-4D74-AA30-1C85A9DD5552}" destId="{B367A268-D314-411C-9425-9711F64AD5E4}" srcOrd="3" destOrd="0" parTransId="{8B3245C4-DE64-4198-B9EE-A7D9DA1F2B5E}" sibTransId="{53E07211-DA0F-4014-8F9F-52332FFCE729}"/>
    <dgm:cxn modelId="{9E766588-5036-4890-A03F-F7612005D325}" type="presOf" srcId="{DD6CE05C-E0D8-47A0-AD9B-30F9F629EE2C}" destId="{F7EA6D34-5622-42E5-B00B-17BFF7307EDE}" srcOrd="0" destOrd="0" presId="urn:microsoft.com/office/officeart/2016/7/layout/BasicLinearProcessNumbered"/>
    <dgm:cxn modelId="{A334E09D-50F5-4476-AEC8-34E71939C1FE}" type="presOf" srcId="{A45A52B7-4E8C-4F2F-AB30-5D5DF8B69477}" destId="{969770C5-02B4-4017-91C6-5B8CC9C6472D}" srcOrd="0" destOrd="0" presId="urn:microsoft.com/office/officeart/2016/7/layout/BasicLinearProcessNumbered"/>
    <dgm:cxn modelId="{6038AEB8-49B8-42D4-A65C-9ABF8EB2497B}" type="presOf" srcId="{59818D51-F818-46F1-BCCB-22F762ECC8F5}" destId="{4AC70AEB-A456-4833-B29C-0FCBB10C7521}" srcOrd="0" destOrd="0" presId="urn:microsoft.com/office/officeart/2016/7/layout/BasicLinearProcessNumbered"/>
    <dgm:cxn modelId="{188739BE-6C2A-43B5-800C-F4D3E1603042}" type="presOf" srcId="{CDCA3B3A-C850-4D74-AA30-1C85A9DD5552}" destId="{2E86E163-4F02-485C-B0FE-9B6CEFF9825E}" srcOrd="0" destOrd="0" presId="urn:microsoft.com/office/officeart/2016/7/layout/BasicLinearProcessNumbered"/>
    <dgm:cxn modelId="{A6FBA5D5-1665-4538-AA43-AB644721FF02}" type="presOf" srcId="{53E07211-DA0F-4014-8F9F-52332FFCE729}" destId="{CAC985F0-37DD-454A-9585-F6EB92C933B4}" srcOrd="0" destOrd="0" presId="urn:microsoft.com/office/officeart/2016/7/layout/BasicLinearProcessNumbered"/>
    <dgm:cxn modelId="{1203CDD7-DD13-4FB4-8ABC-BBCB8C2FD25D}" type="presOf" srcId="{B367A268-D314-411C-9425-9711F64AD5E4}" destId="{087F5948-8CE1-436B-923B-3E1CBAC0E501}" srcOrd="0" destOrd="0" presId="urn:microsoft.com/office/officeart/2016/7/layout/BasicLinearProcessNumbered"/>
    <dgm:cxn modelId="{BAE3E2D7-1255-4130-90C1-5422C82AE978}" type="presOf" srcId="{C3347011-B455-4FAF-A565-E89446B1EE15}" destId="{903FD2B5-2F91-4087-AC85-E1D54CF44C8B}" srcOrd="0" destOrd="0" presId="urn:microsoft.com/office/officeart/2016/7/layout/BasicLinearProcessNumbered"/>
    <dgm:cxn modelId="{2B69AFDB-F387-4D0D-9B34-71D26D109C79}" type="presOf" srcId="{9432DCD0-9A6E-4C55-BDF6-1D134A1923CB}" destId="{5BC80591-4B93-4D78-B13B-3B7BDE9F19A9}" srcOrd="0" destOrd="0" presId="urn:microsoft.com/office/officeart/2016/7/layout/BasicLinearProcessNumbered"/>
    <dgm:cxn modelId="{2C0CA8EF-A450-438A-9AF6-EF319E24DE16}" type="presOf" srcId="{378CE274-0628-4D8D-92F4-379F8D0DDF67}" destId="{21755181-A579-463F-B580-094E3E9C8D8E}" srcOrd="0" destOrd="0" presId="urn:microsoft.com/office/officeart/2016/7/layout/BasicLinearProcessNumbered"/>
    <dgm:cxn modelId="{880D20F4-3992-44E6-973F-37C7A7626653}" type="presOf" srcId="{C3347011-B455-4FAF-A565-E89446B1EE15}" destId="{51A03FDE-68A0-44D8-9751-FE929AC8DB91}" srcOrd="1" destOrd="0" presId="urn:microsoft.com/office/officeart/2016/7/layout/BasicLinearProcessNumbered"/>
    <dgm:cxn modelId="{B515B7EB-67CA-438B-9280-96316ACBA07C}" type="presParOf" srcId="{2E86E163-4F02-485C-B0FE-9B6CEFF9825E}" destId="{7E8B8DA0-2822-45EA-9707-760DC3BDF818}" srcOrd="0" destOrd="0" presId="urn:microsoft.com/office/officeart/2016/7/layout/BasicLinearProcessNumbered"/>
    <dgm:cxn modelId="{2C879B35-37C9-4F4F-9129-F2BF3096F140}" type="presParOf" srcId="{7E8B8DA0-2822-45EA-9707-760DC3BDF818}" destId="{5BC80591-4B93-4D78-B13B-3B7BDE9F19A9}" srcOrd="0" destOrd="0" presId="urn:microsoft.com/office/officeart/2016/7/layout/BasicLinearProcessNumbered"/>
    <dgm:cxn modelId="{039BD515-6391-4B88-AF0C-18EAAC280E7C}" type="presParOf" srcId="{7E8B8DA0-2822-45EA-9707-760DC3BDF818}" destId="{21755181-A579-463F-B580-094E3E9C8D8E}" srcOrd="1" destOrd="0" presId="urn:microsoft.com/office/officeart/2016/7/layout/BasicLinearProcessNumbered"/>
    <dgm:cxn modelId="{5978BFE5-8CDE-4A16-B08C-C5780E579D47}" type="presParOf" srcId="{7E8B8DA0-2822-45EA-9707-760DC3BDF818}" destId="{C4A85D27-4062-456E-B721-485167F31941}" srcOrd="2" destOrd="0" presId="urn:microsoft.com/office/officeart/2016/7/layout/BasicLinearProcessNumbered"/>
    <dgm:cxn modelId="{00FBACB7-937A-4658-A30E-9B79FACD484F}" type="presParOf" srcId="{7E8B8DA0-2822-45EA-9707-760DC3BDF818}" destId="{1345584D-2DD6-4876-BBD1-040F86C1DE30}" srcOrd="3" destOrd="0" presId="urn:microsoft.com/office/officeart/2016/7/layout/BasicLinearProcessNumbered"/>
    <dgm:cxn modelId="{A577DA47-CC65-4E9C-BD0C-427691B11BC4}" type="presParOf" srcId="{2E86E163-4F02-485C-B0FE-9B6CEFF9825E}" destId="{6FFA4346-B5E9-41F0-A76E-81C0B4D7F43C}" srcOrd="1" destOrd="0" presId="urn:microsoft.com/office/officeart/2016/7/layout/BasicLinearProcessNumbered"/>
    <dgm:cxn modelId="{133A9CEC-0BF5-4899-9A41-3D6EAF6A7A0D}" type="presParOf" srcId="{2E86E163-4F02-485C-B0FE-9B6CEFF9825E}" destId="{16819010-6B12-4134-B4FC-DCF70BEE311A}" srcOrd="2" destOrd="0" presId="urn:microsoft.com/office/officeart/2016/7/layout/BasicLinearProcessNumbered"/>
    <dgm:cxn modelId="{5AC6EC30-BBDC-4ACF-8F6E-98BDA9C6539D}" type="presParOf" srcId="{16819010-6B12-4134-B4FC-DCF70BEE311A}" destId="{969770C5-02B4-4017-91C6-5B8CC9C6472D}" srcOrd="0" destOrd="0" presId="urn:microsoft.com/office/officeart/2016/7/layout/BasicLinearProcessNumbered"/>
    <dgm:cxn modelId="{F9E0AC47-E078-4807-BA24-071427964A6D}" type="presParOf" srcId="{16819010-6B12-4134-B4FC-DCF70BEE311A}" destId="{6FEA8438-435B-4D27-A8EB-FE7D4EF45013}" srcOrd="1" destOrd="0" presId="urn:microsoft.com/office/officeart/2016/7/layout/BasicLinearProcessNumbered"/>
    <dgm:cxn modelId="{BA540F9F-19B1-49E5-A036-299C26B8B3A2}" type="presParOf" srcId="{16819010-6B12-4134-B4FC-DCF70BEE311A}" destId="{645A4BE3-A364-4AD5-8ACC-F86A688C6C4B}" srcOrd="2" destOrd="0" presId="urn:microsoft.com/office/officeart/2016/7/layout/BasicLinearProcessNumbered"/>
    <dgm:cxn modelId="{B8FBA7F8-B8A1-4A26-8487-4AC58CF9FC01}" type="presParOf" srcId="{16819010-6B12-4134-B4FC-DCF70BEE311A}" destId="{67A51A19-C407-4FEA-87E8-E59F5EF3218D}" srcOrd="3" destOrd="0" presId="urn:microsoft.com/office/officeart/2016/7/layout/BasicLinearProcessNumbered"/>
    <dgm:cxn modelId="{EB900CCA-5888-4AA6-92E6-7DC0F63A008A}" type="presParOf" srcId="{2E86E163-4F02-485C-B0FE-9B6CEFF9825E}" destId="{FA39D2FA-7EB8-47B4-95CD-FB72F76D88FB}" srcOrd="3" destOrd="0" presId="urn:microsoft.com/office/officeart/2016/7/layout/BasicLinearProcessNumbered"/>
    <dgm:cxn modelId="{704D0A97-196E-4C4F-9E35-A7D1A12C8A09}" type="presParOf" srcId="{2E86E163-4F02-485C-B0FE-9B6CEFF9825E}" destId="{C21027FB-98AE-49BF-BEB9-545EF5817CED}" srcOrd="4" destOrd="0" presId="urn:microsoft.com/office/officeart/2016/7/layout/BasicLinearProcessNumbered"/>
    <dgm:cxn modelId="{EA82FFFD-26C9-4033-8818-D50F66EA1BB8}" type="presParOf" srcId="{C21027FB-98AE-49BF-BEB9-545EF5817CED}" destId="{903FD2B5-2F91-4087-AC85-E1D54CF44C8B}" srcOrd="0" destOrd="0" presId="urn:microsoft.com/office/officeart/2016/7/layout/BasicLinearProcessNumbered"/>
    <dgm:cxn modelId="{D3F56DB2-C9BF-4A6C-AB4E-E3F418A187A4}" type="presParOf" srcId="{C21027FB-98AE-49BF-BEB9-545EF5817CED}" destId="{4AC70AEB-A456-4833-B29C-0FCBB10C7521}" srcOrd="1" destOrd="0" presId="urn:microsoft.com/office/officeart/2016/7/layout/BasicLinearProcessNumbered"/>
    <dgm:cxn modelId="{C4A9EFE6-95D1-4789-8E9B-76BACBD7CDCB}" type="presParOf" srcId="{C21027FB-98AE-49BF-BEB9-545EF5817CED}" destId="{65CAE78F-0E7F-412F-AE4F-7BBFFF76039B}" srcOrd="2" destOrd="0" presId="urn:microsoft.com/office/officeart/2016/7/layout/BasicLinearProcessNumbered"/>
    <dgm:cxn modelId="{012639B7-68F2-4AFA-86D5-51BCCE8A7846}" type="presParOf" srcId="{C21027FB-98AE-49BF-BEB9-545EF5817CED}" destId="{51A03FDE-68A0-44D8-9751-FE929AC8DB91}" srcOrd="3" destOrd="0" presId="urn:microsoft.com/office/officeart/2016/7/layout/BasicLinearProcessNumbered"/>
    <dgm:cxn modelId="{DDFC8E33-CB83-4CA3-9895-D6540965F73F}" type="presParOf" srcId="{2E86E163-4F02-485C-B0FE-9B6CEFF9825E}" destId="{71FA2327-7588-43A9-B57D-C1186B93F643}" srcOrd="5" destOrd="0" presId="urn:microsoft.com/office/officeart/2016/7/layout/BasicLinearProcessNumbered"/>
    <dgm:cxn modelId="{F022ECC4-3C0E-4C95-83B1-64A6EE5EAD4D}" type="presParOf" srcId="{2E86E163-4F02-485C-B0FE-9B6CEFF9825E}" destId="{6077DD4E-7113-4581-9401-11F558FC1854}" srcOrd="6" destOrd="0" presId="urn:microsoft.com/office/officeart/2016/7/layout/BasicLinearProcessNumbered"/>
    <dgm:cxn modelId="{3440F681-3F14-40C2-A5C4-319D77D07EC5}" type="presParOf" srcId="{6077DD4E-7113-4581-9401-11F558FC1854}" destId="{087F5948-8CE1-436B-923B-3E1CBAC0E501}" srcOrd="0" destOrd="0" presId="urn:microsoft.com/office/officeart/2016/7/layout/BasicLinearProcessNumbered"/>
    <dgm:cxn modelId="{420888AA-C799-4496-AF2E-F2321D1FE6B1}" type="presParOf" srcId="{6077DD4E-7113-4581-9401-11F558FC1854}" destId="{CAC985F0-37DD-454A-9585-F6EB92C933B4}" srcOrd="1" destOrd="0" presId="urn:microsoft.com/office/officeart/2016/7/layout/BasicLinearProcessNumbered"/>
    <dgm:cxn modelId="{80BE159D-CA84-4432-BE37-858412D7B5FD}" type="presParOf" srcId="{6077DD4E-7113-4581-9401-11F558FC1854}" destId="{955F16E8-C2F5-42DB-9650-910A58F20F75}" srcOrd="2" destOrd="0" presId="urn:microsoft.com/office/officeart/2016/7/layout/BasicLinearProcessNumbered"/>
    <dgm:cxn modelId="{698AE25F-579B-45AC-82DF-407FD9DE0531}" type="presParOf" srcId="{6077DD4E-7113-4581-9401-11F558FC1854}" destId="{7E2DD50B-0DB4-47E8-915E-ABB51E3B62D7}" srcOrd="3" destOrd="0" presId="urn:microsoft.com/office/officeart/2016/7/layout/BasicLinearProcessNumbered"/>
    <dgm:cxn modelId="{37BA4592-38E4-452B-A22B-74584B98F8E8}" type="presParOf" srcId="{2E86E163-4F02-485C-B0FE-9B6CEFF9825E}" destId="{B0EDFB31-FDF9-4F59-9B39-433AB2B338D4}" srcOrd="7" destOrd="0" presId="urn:microsoft.com/office/officeart/2016/7/layout/BasicLinearProcessNumbered"/>
    <dgm:cxn modelId="{FF5B931C-444E-467A-82A0-5D799CEBA4FE}" type="presParOf" srcId="{2E86E163-4F02-485C-B0FE-9B6CEFF9825E}" destId="{518EB5A9-E09F-44ED-B266-AD0AC2AB66BD}" srcOrd="8" destOrd="0" presId="urn:microsoft.com/office/officeart/2016/7/layout/BasicLinearProcessNumbered"/>
    <dgm:cxn modelId="{025DCAB9-14BC-4964-981C-6F1D41615F10}" type="presParOf" srcId="{518EB5A9-E09F-44ED-B266-AD0AC2AB66BD}" destId="{F7EA6D34-5622-42E5-B00B-17BFF7307EDE}" srcOrd="0" destOrd="0" presId="urn:microsoft.com/office/officeart/2016/7/layout/BasicLinearProcessNumbered"/>
    <dgm:cxn modelId="{E4966CCF-A449-46BE-845A-E0DAEC46768B}" type="presParOf" srcId="{518EB5A9-E09F-44ED-B266-AD0AC2AB66BD}" destId="{C8B810F8-723D-4772-A2E9-AE4A2C6EC7F6}" srcOrd="1" destOrd="0" presId="urn:microsoft.com/office/officeart/2016/7/layout/BasicLinearProcessNumbered"/>
    <dgm:cxn modelId="{CDF339B6-6248-4312-917C-6C561AA2A10E}" type="presParOf" srcId="{518EB5A9-E09F-44ED-B266-AD0AC2AB66BD}" destId="{A908C69B-ADA0-470B-9FA6-D675E8CBAC67}" srcOrd="2" destOrd="0" presId="urn:microsoft.com/office/officeart/2016/7/layout/BasicLinearProcessNumbered"/>
    <dgm:cxn modelId="{0643964E-E75D-4189-8921-E22586145F91}" type="presParOf" srcId="{518EB5A9-E09F-44ED-B266-AD0AC2AB66BD}" destId="{ED4E773A-0595-49DC-8067-63233027F9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7520B-2275-4948-975E-B4B0CDE7B0C3}" type="doc">
      <dgm:prSet loTypeId="urn:microsoft.com/office/officeart/2005/8/layout/vList5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75D89672-A6E7-46E6-80C5-23081396C51D}">
      <dgm:prSet/>
      <dgm:spPr/>
      <dgm:t>
        <a:bodyPr/>
        <a:lstStyle/>
        <a:p>
          <a:r>
            <a:rPr lang="en-IE"/>
            <a:t>Devices</a:t>
          </a:r>
          <a:endParaRPr lang="en-US"/>
        </a:p>
      </dgm:t>
    </dgm:pt>
    <dgm:pt modelId="{74182410-B190-4AE2-B6BA-AE1E653913C7}" type="parTrans" cxnId="{F78BED09-5742-4AE0-9E81-10343F122866}">
      <dgm:prSet/>
      <dgm:spPr/>
      <dgm:t>
        <a:bodyPr/>
        <a:lstStyle/>
        <a:p>
          <a:endParaRPr lang="en-US"/>
        </a:p>
      </dgm:t>
    </dgm:pt>
    <dgm:pt modelId="{5CD1FDE1-D3CE-415D-AE37-415A53D564C1}" type="sibTrans" cxnId="{F78BED09-5742-4AE0-9E81-10343F122866}">
      <dgm:prSet/>
      <dgm:spPr/>
      <dgm:t>
        <a:bodyPr/>
        <a:lstStyle/>
        <a:p>
          <a:endParaRPr lang="en-US"/>
        </a:p>
      </dgm:t>
    </dgm:pt>
    <dgm:pt modelId="{2DBF5CF2-5E4D-4368-BDD5-07CD0CFFD257}">
      <dgm:prSet/>
      <dgm:spPr/>
      <dgm:t>
        <a:bodyPr/>
        <a:lstStyle/>
        <a:p>
          <a:r>
            <a:rPr lang="en-IE"/>
            <a:t>Send and Receive data</a:t>
          </a:r>
          <a:endParaRPr lang="en-US"/>
        </a:p>
      </dgm:t>
    </dgm:pt>
    <dgm:pt modelId="{603B7F25-40D0-49C3-837B-68B72EFB7C3A}" type="parTrans" cxnId="{1830C9D9-E142-4F3F-BE05-94D47BE35C8C}">
      <dgm:prSet/>
      <dgm:spPr/>
      <dgm:t>
        <a:bodyPr/>
        <a:lstStyle/>
        <a:p>
          <a:endParaRPr lang="en-US"/>
        </a:p>
      </dgm:t>
    </dgm:pt>
    <dgm:pt modelId="{3B1544FB-2C25-4556-ADD5-E279DCF4070E}" type="sibTrans" cxnId="{1830C9D9-E142-4F3F-BE05-94D47BE35C8C}">
      <dgm:prSet/>
      <dgm:spPr/>
      <dgm:t>
        <a:bodyPr/>
        <a:lstStyle/>
        <a:p>
          <a:endParaRPr lang="en-US"/>
        </a:p>
      </dgm:t>
    </dgm:pt>
    <dgm:pt modelId="{6FBC8F99-82AE-4988-B43B-B42544467FF3}">
      <dgm:prSet/>
      <dgm:spPr/>
      <dgm:t>
        <a:bodyPr/>
        <a:lstStyle/>
        <a:p>
          <a:r>
            <a:rPr lang="en-IE"/>
            <a:t>Network</a:t>
          </a:r>
          <a:endParaRPr lang="en-US"/>
        </a:p>
      </dgm:t>
    </dgm:pt>
    <dgm:pt modelId="{89FF1F8E-AA3B-451A-9452-194D24F48129}" type="parTrans" cxnId="{1CDB1BA1-E511-4017-85C7-78159400D7AD}">
      <dgm:prSet/>
      <dgm:spPr/>
      <dgm:t>
        <a:bodyPr/>
        <a:lstStyle/>
        <a:p>
          <a:endParaRPr lang="en-US"/>
        </a:p>
      </dgm:t>
    </dgm:pt>
    <dgm:pt modelId="{AC810C99-0BEC-4E0C-8408-E93E693F4D6E}" type="sibTrans" cxnId="{1CDB1BA1-E511-4017-85C7-78159400D7AD}">
      <dgm:prSet/>
      <dgm:spPr/>
      <dgm:t>
        <a:bodyPr/>
        <a:lstStyle/>
        <a:p>
          <a:endParaRPr lang="en-US"/>
        </a:p>
      </dgm:t>
    </dgm:pt>
    <dgm:pt modelId="{5E461F56-BD8E-40B1-BE7E-2D48F325AE21}">
      <dgm:prSet/>
      <dgm:spPr/>
      <dgm:t>
        <a:bodyPr/>
        <a:lstStyle/>
        <a:p>
          <a:r>
            <a:rPr lang="en-IE"/>
            <a:t>Data is transmitted, routed</a:t>
          </a:r>
          <a:endParaRPr lang="en-US"/>
        </a:p>
      </dgm:t>
    </dgm:pt>
    <dgm:pt modelId="{E2591D89-BE92-4BEF-84E1-1275B2199259}" type="parTrans" cxnId="{D6D67607-21EE-4DCA-BBEA-39989D909E86}">
      <dgm:prSet/>
      <dgm:spPr/>
      <dgm:t>
        <a:bodyPr/>
        <a:lstStyle/>
        <a:p>
          <a:endParaRPr lang="en-US"/>
        </a:p>
      </dgm:t>
    </dgm:pt>
    <dgm:pt modelId="{F12C1908-3EBF-4654-9D67-D9DE82EE79D8}" type="sibTrans" cxnId="{D6D67607-21EE-4DCA-BBEA-39989D909E86}">
      <dgm:prSet/>
      <dgm:spPr/>
      <dgm:t>
        <a:bodyPr/>
        <a:lstStyle/>
        <a:p>
          <a:endParaRPr lang="en-US"/>
        </a:p>
      </dgm:t>
    </dgm:pt>
    <dgm:pt modelId="{55AA2E68-F3F3-43E8-9345-CB21450F6B4E}">
      <dgm:prSet/>
      <dgm:spPr/>
      <dgm:t>
        <a:bodyPr/>
        <a:lstStyle/>
        <a:p>
          <a:r>
            <a:rPr lang="en-IE"/>
            <a:t>Edge Computing</a:t>
          </a:r>
          <a:endParaRPr lang="en-US"/>
        </a:p>
      </dgm:t>
    </dgm:pt>
    <dgm:pt modelId="{29032B3B-7653-40BE-9491-C6826FDE3CD3}" type="parTrans" cxnId="{918B333B-4D29-499E-BDBB-BD94F2C33038}">
      <dgm:prSet/>
      <dgm:spPr/>
      <dgm:t>
        <a:bodyPr/>
        <a:lstStyle/>
        <a:p>
          <a:endParaRPr lang="en-US"/>
        </a:p>
      </dgm:t>
    </dgm:pt>
    <dgm:pt modelId="{3020164E-D428-4E62-B8DD-0078898B4B5F}" type="sibTrans" cxnId="{918B333B-4D29-499E-BDBB-BD94F2C33038}">
      <dgm:prSet/>
      <dgm:spPr/>
      <dgm:t>
        <a:bodyPr/>
        <a:lstStyle/>
        <a:p>
          <a:endParaRPr lang="en-US"/>
        </a:p>
      </dgm:t>
    </dgm:pt>
    <dgm:pt modelId="{C0ECB570-CB68-4044-9286-61E85F79645F}">
      <dgm:prSet/>
      <dgm:spPr/>
      <dgm:t>
        <a:bodyPr/>
        <a:lstStyle/>
        <a:p>
          <a:r>
            <a:rPr lang="en-IE"/>
            <a:t>Data is normalised, filtered, </a:t>
          </a:r>
          <a:endParaRPr lang="en-US"/>
        </a:p>
      </dgm:t>
    </dgm:pt>
    <dgm:pt modelId="{FC20EB23-39A5-4FCE-8116-46A7A1E3721C}" type="parTrans" cxnId="{F9D556C0-7A44-4295-808A-ABBFA0350201}">
      <dgm:prSet/>
      <dgm:spPr/>
      <dgm:t>
        <a:bodyPr/>
        <a:lstStyle/>
        <a:p>
          <a:endParaRPr lang="en-US"/>
        </a:p>
      </dgm:t>
    </dgm:pt>
    <dgm:pt modelId="{25E393CF-B497-4B08-AFD0-52A417AF5576}" type="sibTrans" cxnId="{F9D556C0-7A44-4295-808A-ABBFA0350201}">
      <dgm:prSet/>
      <dgm:spPr/>
      <dgm:t>
        <a:bodyPr/>
        <a:lstStyle/>
        <a:p>
          <a:endParaRPr lang="en-US"/>
        </a:p>
      </dgm:t>
    </dgm:pt>
    <dgm:pt modelId="{AACCFC10-5A49-4A5C-800A-B449D798D349}">
      <dgm:prSet/>
      <dgm:spPr/>
      <dgm:t>
        <a:bodyPr/>
        <a:lstStyle/>
        <a:p>
          <a:r>
            <a:rPr lang="en-IE"/>
            <a:t>Storage</a:t>
          </a:r>
          <a:endParaRPr lang="en-US"/>
        </a:p>
      </dgm:t>
    </dgm:pt>
    <dgm:pt modelId="{53DD83C3-8006-40F3-8DDA-0434A22EF887}" type="parTrans" cxnId="{A5C42EF7-A363-43C9-958D-66863E97FDB3}">
      <dgm:prSet/>
      <dgm:spPr/>
      <dgm:t>
        <a:bodyPr/>
        <a:lstStyle/>
        <a:p>
          <a:endParaRPr lang="en-US"/>
        </a:p>
      </dgm:t>
    </dgm:pt>
    <dgm:pt modelId="{6BF5D802-403A-43C4-9835-A6DD18637D8F}" type="sibTrans" cxnId="{A5C42EF7-A363-43C9-958D-66863E97FDB3}">
      <dgm:prSet/>
      <dgm:spPr/>
      <dgm:t>
        <a:bodyPr/>
        <a:lstStyle/>
        <a:p>
          <a:endParaRPr lang="en-US"/>
        </a:p>
      </dgm:t>
    </dgm:pt>
    <dgm:pt modelId="{AC897EE4-AEFB-437C-84FE-342C8083DE0F}">
      <dgm:prSet/>
      <dgm:spPr/>
      <dgm:t>
        <a:bodyPr/>
        <a:lstStyle/>
        <a:p>
          <a:r>
            <a:rPr lang="en-IE"/>
            <a:t>Databases and data stores</a:t>
          </a:r>
          <a:endParaRPr lang="en-US"/>
        </a:p>
      </dgm:t>
    </dgm:pt>
    <dgm:pt modelId="{D1C00D3E-2DC0-45E5-8FAA-BB25E1E68E6B}" type="parTrans" cxnId="{2C7AB3C5-58F3-490C-A9E9-5B71ABB8EE8E}">
      <dgm:prSet/>
      <dgm:spPr/>
      <dgm:t>
        <a:bodyPr/>
        <a:lstStyle/>
        <a:p>
          <a:endParaRPr lang="en-US"/>
        </a:p>
      </dgm:t>
    </dgm:pt>
    <dgm:pt modelId="{4D8E9C6B-D911-4E65-8283-BB464543129C}" type="sibTrans" cxnId="{2C7AB3C5-58F3-490C-A9E9-5B71ABB8EE8E}">
      <dgm:prSet/>
      <dgm:spPr/>
      <dgm:t>
        <a:bodyPr/>
        <a:lstStyle/>
        <a:p>
          <a:endParaRPr lang="en-US"/>
        </a:p>
      </dgm:t>
    </dgm:pt>
    <dgm:pt modelId="{BD6522A2-816D-44C1-944B-8DC3332FCAF9}">
      <dgm:prSet/>
      <dgm:spPr/>
      <dgm:t>
        <a:bodyPr/>
        <a:lstStyle/>
        <a:p>
          <a:r>
            <a:rPr lang="en-IE"/>
            <a:t>Applications</a:t>
          </a:r>
          <a:endParaRPr lang="en-US"/>
        </a:p>
      </dgm:t>
    </dgm:pt>
    <dgm:pt modelId="{759E821C-2E96-4B84-9D38-54293B84090C}" type="parTrans" cxnId="{E4CFB9EB-04E6-4E34-A98F-4984652ECECA}">
      <dgm:prSet/>
      <dgm:spPr/>
      <dgm:t>
        <a:bodyPr/>
        <a:lstStyle/>
        <a:p>
          <a:endParaRPr lang="en-US"/>
        </a:p>
      </dgm:t>
    </dgm:pt>
    <dgm:pt modelId="{7995A87D-1181-41DB-AE36-DBAD9EA814D1}" type="sibTrans" cxnId="{E4CFB9EB-04E6-4E34-A98F-4984652ECECA}">
      <dgm:prSet/>
      <dgm:spPr/>
      <dgm:t>
        <a:bodyPr/>
        <a:lstStyle/>
        <a:p>
          <a:endParaRPr lang="en-US"/>
        </a:p>
      </dgm:t>
    </dgm:pt>
    <dgm:pt modelId="{B10E7184-C12E-4F78-98CD-E4C0715A35EC}">
      <dgm:prSet/>
      <dgm:spPr/>
      <dgm:t>
        <a:bodyPr/>
        <a:lstStyle/>
        <a:p>
          <a:r>
            <a:rPr lang="en-IE"/>
            <a:t>Process and use data</a:t>
          </a:r>
          <a:endParaRPr lang="en-US"/>
        </a:p>
      </dgm:t>
    </dgm:pt>
    <dgm:pt modelId="{BDADCEC8-D7EA-4086-8E28-AA02BFF4EBA0}" type="parTrans" cxnId="{D46546B0-E299-41B1-96C8-FED342DA76F7}">
      <dgm:prSet/>
      <dgm:spPr/>
      <dgm:t>
        <a:bodyPr/>
        <a:lstStyle/>
        <a:p>
          <a:endParaRPr lang="en-US"/>
        </a:p>
      </dgm:t>
    </dgm:pt>
    <dgm:pt modelId="{6DF28433-CBCA-4D4A-BEFE-35E2A6AC5522}" type="sibTrans" cxnId="{D46546B0-E299-41B1-96C8-FED342DA76F7}">
      <dgm:prSet/>
      <dgm:spPr/>
      <dgm:t>
        <a:bodyPr/>
        <a:lstStyle/>
        <a:p>
          <a:endParaRPr lang="en-US"/>
        </a:p>
      </dgm:t>
    </dgm:pt>
    <dgm:pt modelId="{F520A580-B708-4901-82EF-6072F402370B}">
      <dgm:prSet/>
      <dgm:spPr/>
      <dgm:t>
        <a:bodyPr/>
        <a:lstStyle/>
        <a:p>
          <a:r>
            <a:rPr lang="en-IE"/>
            <a:t>People</a:t>
          </a:r>
          <a:endParaRPr lang="en-US"/>
        </a:p>
      </dgm:t>
    </dgm:pt>
    <dgm:pt modelId="{CE5524FE-6226-481C-BDFA-B1AF09C382C6}" type="parTrans" cxnId="{AEDA19BA-1A52-4102-86BA-4D2EF71B630A}">
      <dgm:prSet/>
      <dgm:spPr/>
      <dgm:t>
        <a:bodyPr/>
        <a:lstStyle/>
        <a:p>
          <a:endParaRPr lang="en-US"/>
        </a:p>
      </dgm:t>
    </dgm:pt>
    <dgm:pt modelId="{905CE84D-F2B0-42D5-BAB4-9FD4911BF479}" type="sibTrans" cxnId="{AEDA19BA-1A52-4102-86BA-4D2EF71B630A}">
      <dgm:prSet/>
      <dgm:spPr/>
      <dgm:t>
        <a:bodyPr/>
        <a:lstStyle/>
        <a:p>
          <a:endParaRPr lang="en-US"/>
        </a:p>
      </dgm:t>
    </dgm:pt>
    <dgm:pt modelId="{E01A344D-A7E0-46C3-8F2F-71B0413686EC}">
      <dgm:prSet/>
      <dgm:spPr/>
      <dgm:t>
        <a:bodyPr/>
        <a:lstStyle/>
        <a:p>
          <a:r>
            <a:rPr lang="en-IE"/>
            <a:t>Act and collaborate </a:t>
          </a:r>
          <a:endParaRPr lang="en-US"/>
        </a:p>
      </dgm:t>
    </dgm:pt>
    <dgm:pt modelId="{9F5001BE-469E-4E81-9EC4-6EFAEFB90A34}" type="parTrans" cxnId="{9A6F676D-9B35-4FF1-8399-51BCA82D22E2}">
      <dgm:prSet/>
      <dgm:spPr/>
      <dgm:t>
        <a:bodyPr/>
        <a:lstStyle/>
        <a:p>
          <a:endParaRPr lang="en-US"/>
        </a:p>
      </dgm:t>
    </dgm:pt>
    <dgm:pt modelId="{43609A4E-0267-429C-BBD1-5DD982925F0E}" type="sibTrans" cxnId="{9A6F676D-9B35-4FF1-8399-51BCA82D22E2}">
      <dgm:prSet/>
      <dgm:spPr/>
      <dgm:t>
        <a:bodyPr/>
        <a:lstStyle/>
        <a:p>
          <a:endParaRPr lang="en-US"/>
        </a:p>
      </dgm:t>
    </dgm:pt>
    <dgm:pt modelId="{F60A9B42-AE56-4E73-B877-3467F2EA313E}" type="pres">
      <dgm:prSet presAssocID="{B227520B-2275-4948-975E-B4B0CDE7B0C3}" presName="Name0" presStyleCnt="0">
        <dgm:presLayoutVars>
          <dgm:dir/>
          <dgm:animLvl val="lvl"/>
          <dgm:resizeHandles val="exact"/>
        </dgm:presLayoutVars>
      </dgm:prSet>
      <dgm:spPr/>
    </dgm:pt>
    <dgm:pt modelId="{00796E0F-BACE-4781-B695-E57178A49369}" type="pres">
      <dgm:prSet presAssocID="{75D89672-A6E7-46E6-80C5-23081396C51D}" presName="linNode" presStyleCnt="0"/>
      <dgm:spPr/>
    </dgm:pt>
    <dgm:pt modelId="{BC419A20-634A-4AB7-9D5F-E6C66A2554A2}" type="pres">
      <dgm:prSet presAssocID="{75D89672-A6E7-46E6-80C5-23081396C51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02E8A0A-F93C-4353-9C37-C4FC154B1C63}" type="pres">
      <dgm:prSet presAssocID="{75D89672-A6E7-46E6-80C5-23081396C51D}" presName="descendantText" presStyleLbl="alignAccFollowNode1" presStyleIdx="0" presStyleCnt="6">
        <dgm:presLayoutVars>
          <dgm:bulletEnabled val="1"/>
        </dgm:presLayoutVars>
      </dgm:prSet>
      <dgm:spPr/>
    </dgm:pt>
    <dgm:pt modelId="{D69EBA5F-D414-41C5-93F9-2B574C1E3134}" type="pres">
      <dgm:prSet presAssocID="{5CD1FDE1-D3CE-415D-AE37-415A53D564C1}" presName="sp" presStyleCnt="0"/>
      <dgm:spPr/>
    </dgm:pt>
    <dgm:pt modelId="{FAA98EB5-1DEC-4EC5-BA01-BBE24F1B73D7}" type="pres">
      <dgm:prSet presAssocID="{6FBC8F99-82AE-4988-B43B-B42544467FF3}" presName="linNode" presStyleCnt="0"/>
      <dgm:spPr/>
    </dgm:pt>
    <dgm:pt modelId="{754FCE6C-7EE0-4222-BA2F-1EFDCF0D240A}" type="pres">
      <dgm:prSet presAssocID="{6FBC8F99-82AE-4988-B43B-B42544467FF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800431B-94F1-4D12-B0D8-0C5045E41D65}" type="pres">
      <dgm:prSet presAssocID="{6FBC8F99-82AE-4988-B43B-B42544467FF3}" presName="descendantText" presStyleLbl="alignAccFollowNode1" presStyleIdx="1" presStyleCnt="6">
        <dgm:presLayoutVars>
          <dgm:bulletEnabled val="1"/>
        </dgm:presLayoutVars>
      </dgm:prSet>
      <dgm:spPr/>
    </dgm:pt>
    <dgm:pt modelId="{3B68F189-AE30-4DE5-BE82-99A45D99F064}" type="pres">
      <dgm:prSet presAssocID="{AC810C99-0BEC-4E0C-8408-E93E693F4D6E}" presName="sp" presStyleCnt="0"/>
      <dgm:spPr/>
    </dgm:pt>
    <dgm:pt modelId="{A3EE37E9-C41D-4CBA-BE1E-F672486E2EF8}" type="pres">
      <dgm:prSet presAssocID="{55AA2E68-F3F3-43E8-9345-CB21450F6B4E}" presName="linNode" presStyleCnt="0"/>
      <dgm:spPr/>
    </dgm:pt>
    <dgm:pt modelId="{F4506843-30ED-4A71-ABD2-6F9A4F5A7D8C}" type="pres">
      <dgm:prSet presAssocID="{55AA2E68-F3F3-43E8-9345-CB21450F6B4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E50B58B-78C8-43D9-A82F-85D5BB5E2BC9}" type="pres">
      <dgm:prSet presAssocID="{55AA2E68-F3F3-43E8-9345-CB21450F6B4E}" presName="descendantText" presStyleLbl="alignAccFollowNode1" presStyleIdx="2" presStyleCnt="6">
        <dgm:presLayoutVars>
          <dgm:bulletEnabled val="1"/>
        </dgm:presLayoutVars>
      </dgm:prSet>
      <dgm:spPr/>
    </dgm:pt>
    <dgm:pt modelId="{E9C26CCB-1063-4CD7-B810-7022CDF5ECE8}" type="pres">
      <dgm:prSet presAssocID="{3020164E-D428-4E62-B8DD-0078898B4B5F}" presName="sp" presStyleCnt="0"/>
      <dgm:spPr/>
    </dgm:pt>
    <dgm:pt modelId="{686B85B8-2EB0-425A-AF28-BE8F8D0DF4F7}" type="pres">
      <dgm:prSet presAssocID="{AACCFC10-5A49-4A5C-800A-B449D798D349}" presName="linNode" presStyleCnt="0"/>
      <dgm:spPr/>
    </dgm:pt>
    <dgm:pt modelId="{D4F71C7B-29E6-43F1-8E85-946E8DB7297D}" type="pres">
      <dgm:prSet presAssocID="{AACCFC10-5A49-4A5C-800A-B449D798D34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EDC61A9-13DB-4F86-A5F2-F914BC363EC3}" type="pres">
      <dgm:prSet presAssocID="{AACCFC10-5A49-4A5C-800A-B449D798D349}" presName="descendantText" presStyleLbl="alignAccFollowNode1" presStyleIdx="3" presStyleCnt="6">
        <dgm:presLayoutVars>
          <dgm:bulletEnabled val="1"/>
        </dgm:presLayoutVars>
      </dgm:prSet>
      <dgm:spPr/>
    </dgm:pt>
    <dgm:pt modelId="{0F1EB156-7B8D-4BE8-8088-6B31CD35E6C9}" type="pres">
      <dgm:prSet presAssocID="{6BF5D802-403A-43C4-9835-A6DD18637D8F}" presName="sp" presStyleCnt="0"/>
      <dgm:spPr/>
    </dgm:pt>
    <dgm:pt modelId="{504FEC51-455E-48B2-8F16-91FC76051F42}" type="pres">
      <dgm:prSet presAssocID="{BD6522A2-816D-44C1-944B-8DC3332FCAF9}" presName="linNode" presStyleCnt="0"/>
      <dgm:spPr/>
    </dgm:pt>
    <dgm:pt modelId="{B33AC121-E64F-46F4-94A0-5B862FAA2997}" type="pres">
      <dgm:prSet presAssocID="{BD6522A2-816D-44C1-944B-8DC3332FCAF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ADCFAC76-82E7-441F-AC73-98B072AC0430}" type="pres">
      <dgm:prSet presAssocID="{BD6522A2-816D-44C1-944B-8DC3332FCAF9}" presName="descendantText" presStyleLbl="alignAccFollowNode1" presStyleIdx="4" presStyleCnt="6">
        <dgm:presLayoutVars>
          <dgm:bulletEnabled val="1"/>
        </dgm:presLayoutVars>
      </dgm:prSet>
      <dgm:spPr/>
    </dgm:pt>
    <dgm:pt modelId="{C3421375-A889-47A2-B510-575A6008B076}" type="pres">
      <dgm:prSet presAssocID="{7995A87D-1181-41DB-AE36-DBAD9EA814D1}" presName="sp" presStyleCnt="0"/>
      <dgm:spPr/>
    </dgm:pt>
    <dgm:pt modelId="{841D33A3-F3DF-4864-AF48-58451FD578A6}" type="pres">
      <dgm:prSet presAssocID="{F520A580-B708-4901-82EF-6072F402370B}" presName="linNode" presStyleCnt="0"/>
      <dgm:spPr/>
    </dgm:pt>
    <dgm:pt modelId="{C652621B-4B00-4144-906F-56C0284E4866}" type="pres">
      <dgm:prSet presAssocID="{F520A580-B708-4901-82EF-6072F402370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F1F9456-C884-4A0D-A2A4-BDEBEE92C552}" type="pres">
      <dgm:prSet presAssocID="{F520A580-B708-4901-82EF-6072F402370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D6D67607-21EE-4DCA-BBEA-39989D909E86}" srcId="{6FBC8F99-82AE-4988-B43B-B42544467FF3}" destId="{5E461F56-BD8E-40B1-BE7E-2D48F325AE21}" srcOrd="0" destOrd="0" parTransId="{E2591D89-BE92-4BEF-84E1-1275B2199259}" sibTransId="{F12C1908-3EBF-4654-9D67-D9DE82EE79D8}"/>
    <dgm:cxn modelId="{F78BED09-5742-4AE0-9E81-10343F122866}" srcId="{B227520B-2275-4948-975E-B4B0CDE7B0C3}" destId="{75D89672-A6E7-46E6-80C5-23081396C51D}" srcOrd="0" destOrd="0" parTransId="{74182410-B190-4AE2-B6BA-AE1E653913C7}" sibTransId="{5CD1FDE1-D3CE-415D-AE37-415A53D564C1}"/>
    <dgm:cxn modelId="{236E1621-459C-4190-9573-C11E26219871}" type="presOf" srcId="{6FBC8F99-82AE-4988-B43B-B42544467FF3}" destId="{754FCE6C-7EE0-4222-BA2F-1EFDCF0D240A}" srcOrd="0" destOrd="0" presId="urn:microsoft.com/office/officeart/2005/8/layout/vList5"/>
    <dgm:cxn modelId="{A7E8C62D-EC7E-4CEB-AF1D-89A4A8332CF1}" type="presOf" srcId="{55AA2E68-F3F3-43E8-9345-CB21450F6B4E}" destId="{F4506843-30ED-4A71-ABD2-6F9A4F5A7D8C}" srcOrd="0" destOrd="0" presId="urn:microsoft.com/office/officeart/2005/8/layout/vList5"/>
    <dgm:cxn modelId="{7B971332-1B2D-4C28-87D4-8C910785E424}" type="presOf" srcId="{75D89672-A6E7-46E6-80C5-23081396C51D}" destId="{BC419A20-634A-4AB7-9D5F-E6C66A2554A2}" srcOrd="0" destOrd="0" presId="urn:microsoft.com/office/officeart/2005/8/layout/vList5"/>
    <dgm:cxn modelId="{918B333B-4D29-499E-BDBB-BD94F2C33038}" srcId="{B227520B-2275-4948-975E-B4B0CDE7B0C3}" destId="{55AA2E68-F3F3-43E8-9345-CB21450F6B4E}" srcOrd="2" destOrd="0" parTransId="{29032B3B-7653-40BE-9491-C6826FDE3CD3}" sibTransId="{3020164E-D428-4E62-B8DD-0078898B4B5F}"/>
    <dgm:cxn modelId="{E7DDB13D-A1A0-4665-A488-84787A99AA2E}" type="presOf" srcId="{B227520B-2275-4948-975E-B4B0CDE7B0C3}" destId="{F60A9B42-AE56-4E73-B877-3467F2EA313E}" srcOrd="0" destOrd="0" presId="urn:microsoft.com/office/officeart/2005/8/layout/vList5"/>
    <dgm:cxn modelId="{44E94B63-DE97-4782-B4ED-5364B1468C9A}" type="presOf" srcId="{F520A580-B708-4901-82EF-6072F402370B}" destId="{C652621B-4B00-4144-906F-56C0284E4866}" srcOrd="0" destOrd="0" presId="urn:microsoft.com/office/officeart/2005/8/layout/vList5"/>
    <dgm:cxn modelId="{9A6F676D-9B35-4FF1-8399-51BCA82D22E2}" srcId="{F520A580-B708-4901-82EF-6072F402370B}" destId="{E01A344D-A7E0-46C3-8F2F-71B0413686EC}" srcOrd="0" destOrd="0" parTransId="{9F5001BE-469E-4E81-9EC4-6EFAEFB90A34}" sibTransId="{43609A4E-0267-429C-BBD1-5DD982925F0E}"/>
    <dgm:cxn modelId="{28C3EF73-AA02-431E-A1D5-39E6B15D229C}" type="presOf" srcId="{C0ECB570-CB68-4044-9286-61E85F79645F}" destId="{FE50B58B-78C8-43D9-A82F-85D5BB5E2BC9}" srcOrd="0" destOrd="0" presId="urn:microsoft.com/office/officeart/2005/8/layout/vList5"/>
    <dgm:cxn modelId="{1CDB1BA1-E511-4017-85C7-78159400D7AD}" srcId="{B227520B-2275-4948-975E-B4B0CDE7B0C3}" destId="{6FBC8F99-82AE-4988-B43B-B42544467FF3}" srcOrd="1" destOrd="0" parTransId="{89FF1F8E-AA3B-451A-9452-194D24F48129}" sibTransId="{AC810C99-0BEC-4E0C-8408-E93E693F4D6E}"/>
    <dgm:cxn modelId="{6999B5A1-AED5-4800-94F0-2D85B0FE1B71}" type="presOf" srcId="{AACCFC10-5A49-4A5C-800A-B449D798D349}" destId="{D4F71C7B-29E6-43F1-8E85-946E8DB7297D}" srcOrd="0" destOrd="0" presId="urn:microsoft.com/office/officeart/2005/8/layout/vList5"/>
    <dgm:cxn modelId="{1C2070AC-B787-4829-AA1F-D281996483C7}" type="presOf" srcId="{5E461F56-BD8E-40B1-BE7E-2D48F325AE21}" destId="{C800431B-94F1-4D12-B0D8-0C5045E41D65}" srcOrd="0" destOrd="0" presId="urn:microsoft.com/office/officeart/2005/8/layout/vList5"/>
    <dgm:cxn modelId="{D46546B0-E299-41B1-96C8-FED342DA76F7}" srcId="{BD6522A2-816D-44C1-944B-8DC3332FCAF9}" destId="{B10E7184-C12E-4F78-98CD-E4C0715A35EC}" srcOrd="0" destOrd="0" parTransId="{BDADCEC8-D7EA-4086-8E28-AA02BFF4EBA0}" sibTransId="{6DF28433-CBCA-4D4A-BEFE-35E2A6AC5522}"/>
    <dgm:cxn modelId="{785E32B3-1F18-4953-BD86-B3D149C18FB9}" type="presOf" srcId="{E01A344D-A7E0-46C3-8F2F-71B0413686EC}" destId="{CF1F9456-C884-4A0D-A2A4-BDEBEE92C552}" srcOrd="0" destOrd="0" presId="urn:microsoft.com/office/officeart/2005/8/layout/vList5"/>
    <dgm:cxn modelId="{CA7AA9B6-1D9F-4279-995A-9D5C505A848D}" type="presOf" srcId="{B10E7184-C12E-4F78-98CD-E4C0715A35EC}" destId="{ADCFAC76-82E7-441F-AC73-98B072AC0430}" srcOrd="0" destOrd="0" presId="urn:microsoft.com/office/officeart/2005/8/layout/vList5"/>
    <dgm:cxn modelId="{5E3854B7-A524-4B94-8D1C-01ABE7A1DB9A}" type="presOf" srcId="{BD6522A2-816D-44C1-944B-8DC3332FCAF9}" destId="{B33AC121-E64F-46F4-94A0-5B862FAA2997}" srcOrd="0" destOrd="0" presId="urn:microsoft.com/office/officeart/2005/8/layout/vList5"/>
    <dgm:cxn modelId="{AEDA19BA-1A52-4102-86BA-4D2EF71B630A}" srcId="{B227520B-2275-4948-975E-B4B0CDE7B0C3}" destId="{F520A580-B708-4901-82EF-6072F402370B}" srcOrd="5" destOrd="0" parTransId="{CE5524FE-6226-481C-BDFA-B1AF09C382C6}" sibTransId="{905CE84D-F2B0-42D5-BAB4-9FD4911BF479}"/>
    <dgm:cxn modelId="{F9D556C0-7A44-4295-808A-ABBFA0350201}" srcId="{55AA2E68-F3F3-43E8-9345-CB21450F6B4E}" destId="{C0ECB570-CB68-4044-9286-61E85F79645F}" srcOrd="0" destOrd="0" parTransId="{FC20EB23-39A5-4FCE-8116-46A7A1E3721C}" sibTransId="{25E393CF-B497-4B08-AFD0-52A417AF5576}"/>
    <dgm:cxn modelId="{ED0F24C5-4E45-466F-9776-BB7ABD78EB89}" type="presOf" srcId="{AC897EE4-AEFB-437C-84FE-342C8083DE0F}" destId="{0EDC61A9-13DB-4F86-A5F2-F914BC363EC3}" srcOrd="0" destOrd="0" presId="urn:microsoft.com/office/officeart/2005/8/layout/vList5"/>
    <dgm:cxn modelId="{2C7AB3C5-58F3-490C-A9E9-5B71ABB8EE8E}" srcId="{AACCFC10-5A49-4A5C-800A-B449D798D349}" destId="{AC897EE4-AEFB-437C-84FE-342C8083DE0F}" srcOrd="0" destOrd="0" parTransId="{D1C00D3E-2DC0-45E5-8FAA-BB25E1E68E6B}" sibTransId="{4D8E9C6B-D911-4E65-8283-BB464543129C}"/>
    <dgm:cxn modelId="{1830C9D9-E142-4F3F-BE05-94D47BE35C8C}" srcId="{75D89672-A6E7-46E6-80C5-23081396C51D}" destId="{2DBF5CF2-5E4D-4368-BDD5-07CD0CFFD257}" srcOrd="0" destOrd="0" parTransId="{603B7F25-40D0-49C3-837B-68B72EFB7C3A}" sibTransId="{3B1544FB-2C25-4556-ADD5-E279DCF4070E}"/>
    <dgm:cxn modelId="{CA8C3ADB-7A57-4449-A841-7DC962D0999E}" type="presOf" srcId="{2DBF5CF2-5E4D-4368-BDD5-07CD0CFFD257}" destId="{202E8A0A-F93C-4353-9C37-C4FC154B1C63}" srcOrd="0" destOrd="0" presId="urn:microsoft.com/office/officeart/2005/8/layout/vList5"/>
    <dgm:cxn modelId="{E4CFB9EB-04E6-4E34-A98F-4984652ECECA}" srcId="{B227520B-2275-4948-975E-B4B0CDE7B0C3}" destId="{BD6522A2-816D-44C1-944B-8DC3332FCAF9}" srcOrd="4" destOrd="0" parTransId="{759E821C-2E96-4B84-9D38-54293B84090C}" sibTransId="{7995A87D-1181-41DB-AE36-DBAD9EA814D1}"/>
    <dgm:cxn modelId="{A5C42EF7-A363-43C9-958D-66863E97FDB3}" srcId="{B227520B-2275-4948-975E-B4B0CDE7B0C3}" destId="{AACCFC10-5A49-4A5C-800A-B449D798D349}" srcOrd="3" destOrd="0" parTransId="{53DD83C3-8006-40F3-8DDA-0434A22EF887}" sibTransId="{6BF5D802-403A-43C4-9835-A6DD18637D8F}"/>
    <dgm:cxn modelId="{4FECDF47-4A6D-471E-A862-C890F746B0F0}" type="presParOf" srcId="{F60A9B42-AE56-4E73-B877-3467F2EA313E}" destId="{00796E0F-BACE-4781-B695-E57178A49369}" srcOrd="0" destOrd="0" presId="urn:microsoft.com/office/officeart/2005/8/layout/vList5"/>
    <dgm:cxn modelId="{6BD1BD67-1A71-49F6-9050-78A218049434}" type="presParOf" srcId="{00796E0F-BACE-4781-B695-E57178A49369}" destId="{BC419A20-634A-4AB7-9D5F-E6C66A2554A2}" srcOrd="0" destOrd="0" presId="urn:microsoft.com/office/officeart/2005/8/layout/vList5"/>
    <dgm:cxn modelId="{32F51551-CDF7-4D5B-902D-DC2032C9B136}" type="presParOf" srcId="{00796E0F-BACE-4781-B695-E57178A49369}" destId="{202E8A0A-F93C-4353-9C37-C4FC154B1C63}" srcOrd="1" destOrd="0" presId="urn:microsoft.com/office/officeart/2005/8/layout/vList5"/>
    <dgm:cxn modelId="{396207E9-B59F-4FFC-826C-877A64B04623}" type="presParOf" srcId="{F60A9B42-AE56-4E73-B877-3467F2EA313E}" destId="{D69EBA5F-D414-41C5-93F9-2B574C1E3134}" srcOrd="1" destOrd="0" presId="urn:microsoft.com/office/officeart/2005/8/layout/vList5"/>
    <dgm:cxn modelId="{A4FA3508-6212-4C60-82A8-121D5987254C}" type="presParOf" srcId="{F60A9B42-AE56-4E73-B877-3467F2EA313E}" destId="{FAA98EB5-1DEC-4EC5-BA01-BBE24F1B73D7}" srcOrd="2" destOrd="0" presId="urn:microsoft.com/office/officeart/2005/8/layout/vList5"/>
    <dgm:cxn modelId="{3F1070F5-48CC-4153-B67F-E6727CA33C85}" type="presParOf" srcId="{FAA98EB5-1DEC-4EC5-BA01-BBE24F1B73D7}" destId="{754FCE6C-7EE0-4222-BA2F-1EFDCF0D240A}" srcOrd="0" destOrd="0" presId="urn:microsoft.com/office/officeart/2005/8/layout/vList5"/>
    <dgm:cxn modelId="{7AD7E9A2-96DC-4AEE-AED4-379407D88D2A}" type="presParOf" srcId="{FAA98EB5-1DEC-4EC5-BA01-BBE24F1B73D7}" destId="{C800431B-94F1-4D12-B0D8-0C5045E41D65}" srcOrd="1" destOrd="0" presId="urn:microsoft.com/office/officeart/2005/8/layout/vList5"/>
    <dgm:cxn modelId="{C4ACBB21-4FA7-4589-A275-8A318B18BF9D}" type="presParOf" srcId="{F60A9B42-AE56-4E73-B877-3467F2EA313E}" destId="{3B68F189-AE30-4DE5-BE82-99A45D99F064}" srcOrd="3" destOrd="0" presId="urn:microsoft.com/office/officeart/2005/8/layout/vList5"/>
    <dgm:cxn modelId="{6A61B21A-925B-4A44-AFA4-02914930D89D}" type="presParOf" srcId="{F60A9B42-AE56-4E73-B877-3467F2EA313E}" destId="{A3EE37E9-C41D-4CBA-BE1E-F672486E2EF8}" srcOrd="4" destOrd="0" presId="urn:microsoft.com/office/officeart/2005/8/layout/vList5"/>
    <dgm:cxn modelId="{AEAD50E4-1E74-4A1A-9EEF-19F0CB352BE2}" type="presParOf" srcId="{A3EE37E9-C41D-4CBA-BE1E-F672486E2EF8}" destId="{F4506843-30ED-4A71-ABD2-6F9A4F5A7D8C}" srcOrd="0" destOrd="0" presId="urn:microsoft.com/office/officeart/2005/8/layout/vList5"/>
    <dgm:cxn modelId="{46E0FC1A-5249-4313-81B6-75FDA7A864A3}" type="presParOf" srcId="{A3EE37E9-C41D-4CBA-BE1E-F672486E2EF8}" destId="{FE50B58B-78C8-43D9-A82F-85D5BB5E2BC9}" srcOrd="1" destOrd="0" presId="urn:microsoft.com/office/officeart/2005/8/layout/vList5"/>
    <dgm:cxn modelId="{47A5F861-0CA1-4D8B-8A29-ABC812EA1F1F}" type="presParOf" srcId="{F60A9B42-AE56-4E73-B877-3467F2EA313E}" destId="{E9C26CCB-1063-4CD7-B810-7022CDF5ECE8}" srcOrd="5" destOrd="0" presId="urn:microsoft.com/office/officeart/2005/8/layout/vList5"/>
    <dgm:cxn modelId="{9D664A3F-2DD1-41FF-B4BA-EE30846C16F3}" type="presParOf" srcId="{F60A9B42-AE56-4E73-B877-3467F2EA313E}" destId="{686B85B8-2EB0-425A-AF28-BE8F8D0DF4F7}" srcOrd="6" destOrd="0" presId="urn:microsoft.com/office/officeart/2005/8/layout/vList5"/>
    <dgm:cxn modelId="{E12A55B6-0ED8-4967-8FE6-6E79F8F30688}" type="presParOf" srcId="{686B85B8-2EB0-425A-AF28-BE8F8D0DF4F7}" destId="{D4F71C7B-29E6-43F1-8E85-946E8DB7297D}" srcOrd="0" destOrd="0" presId="urn:microsoft.com/office/officeart/2005/8/layout/vList5"/>
    <dgm:cxn modelId="{49045FAF-C34A-4BC6-AE2D-5728C56A5D0C}" type="presParOf" srcId="{686B85B8-2EB0-425A-AF28-BE8F8D0DF4F7}" destId="{0EDC61A9-13DB-4F86-A5F2-F914BC363EC3}" srcOrd="1" destOrd="0" presId="urn:microsoft.com/office/officeart/2005/8/layout/vList5"/>
    <dgm:cxn modelId="{EE4A8ACF-E4B7-452E-BC16-6AB3DF404DB7}" type="presParOf" srcId="{F60A9B42-AE56-4E73-B877-3467F2EA313E}" destId="{0F1EB156-7B8D-4BE8-8088-6B31CD35E6C9}" srcOrd="7" destOrd="0" presId="urn:microsoft.com/office/officeart/2005/8/layout/vList5"/>
    <dgm:cxn modelId="{3C082EEB-DDE4-469A-AEA7-B77034B22999}" type="presParOf" srcId="{F60A9B42-AE56-4E73-B877-3467F2EA313E}" destId="{504FEC51-455E-48B2-8F16-91FC76051F42}" srcOrd="8" destOrd="0" presId="urn:microsoft.com/office/officeart/2005/8/layout/vList5"/>
    <dgm:cxn modelId="{B5E7B55A-7F4A-42F8-9E0A-DB20178D5E25}" type="presParOf" srcId="{504FEC51-455E-48B2-8F16-91FC76051F42}" destId="{B33AC121-E64F-46F4-94A0-5B862FAA2997}" srcOrd="0" destOrd="0" presId="urn:microsoft.com/office/officeart/2005/8/layout/vList5"/>
    <dgm:cxn modelId="{4B38CA40-B572-4C77-BEDC-EE2E0C80AE68}" type="presParOf" srcId="{504FEC51-455E-48B2-8F16-91FC76051F42}" destId="{ADCFAC76-82E7-441F-AC73-98B072AC0430}" srcOrd="1" destOrd="0" presId="urn:microsoft.com/office/officeart/2005/8/layout/vList5"/>
    <dgm:cxn modelId="{E4C25843-2C16-4532-8D04-69FEF6AEC3D0}" type="presParOf" srcId="{F60A9B42-AE56-4E73-B877-3467F2EA313E}" destId="{C3421375-A889-47A2-B510-575A6008B076}" srcOrd="9" destOrd="0" presId="urn:microsoft.com/office/officeart/2005/8/layout/vList5"/>
    <dgm:cxn modelId="{75D3C941-D145-43F7-8805-D8626E3367CB}" type="presParOf" srcId="{F60A9B42-AE56-4E73-B877-3467F2EA313E}" destId="{841D33A3-F3DF-4864-AF48-58451FD578A6}" srcOrd="10" destOrd="0" presId="urn:microsoft.com/office/officeart/2005/8/layout/vList5"/>
    <dgm:cxn modelId="{BD75958C-522A-499C-A8A7-F04A523F5960}" type="presParOf" srcId="{841D33A3-F3DF-4864-AF48-58451FD578A6}" destId="{C652621B-4B00-4144-906F-56C0284E4866}" srcOrd="0" destOrd="0" presId="urn:microsoft.com/office/officeart/2005/8/layout/vList5"/>
    <dgm:cxn modelId="{8C510CF4-06F2-4A83-9634-0D476D8589EB}" type="presParOf" srcId="{841D33A3-F3DF-4864-AF48-58451FD578A6}" destId="{CF1F9456-C884-4A0D-A2A4-BDEBEE92C5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80591-4B93-4D78-B13B-3B7BDE9F19A9}">
      <dsp:nvSpPr>
        <dsp:cNvPr id="0" name=""/>
        <dsp:cNvSpPr/>
      </dsp:nvSpPr>
      <dsp:spPr>
        <a:xfrm>
          <a:off x="3450" y="907004"/>
          <a:ext cx="1868137" cy="261539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47" tIns="330200" rIns="14564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IoT Characteristics</a:t>
          </a:r>
          <a:endParaRPr lang="en-US" sz="2000" kern="1200" dirty="0"/>
        </a:p>
      </dsp:txBody>
      <dsp:txXfrm>
        <a:off x="3450" y="1900853"/>
        <a:ext cx="1868137" cy="1569235"/>
      </dsp:txXfrm>
    </dsp:sp>
    <dsp:sp modelId="{21755181-A579-463F-B580-094E3E9C8D8E}">
      <dsp:nvSpPr>
        <dsp:cNvPr id="0" name=""/>
        <dsp:cNvSpPr/>
      </dsp:nvSpPr>
      <dsp:spPr>
        <a:xfrm>
          <a:off x="545210" y="1168544"/>
          <a:ext cx="784617" cy="78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2" tIns="12700" rIns="6117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60114" y="1283448"/>
        <a:ext cx="554809" cy="554809"/>
      </dsp:txXfrm>
    </dsp:sp>
    <dsp:sp modelId="{C4A85D27-4062-456E-B721-485167F31941}">
      <dsp:nvSpPr>
        <dsp:cNvPr id="0" name=""/>
        <dsp:cNvSpPr/>
      </dsp:nvSpPr>
      <dsp:spPr>
        <a:xfrm>
          <a:off x="3450" y="3522325"/>
          <a:ext cx="18681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770C5-02B4-4017-91C6-5B8CC9C6472D}">
      <dsp:nvSpPr>
        <dsp:cNvPr id="0" name=""/>
        <dsp:cNvSpPr/>
      </dsp:nvSpPr>
      <dsp:spPr>
        <a:xfrm>
          <a:off x="2058401" y="907004"/>
          <a:ext cx="1868137" cy="261539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47" tIns="330200" rIns="14564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IoT challenges</a:t>
          </a:r>
          <a:endParaRPr lang="en-US" sz="2000" kern="1200" dirty="0"/>
        </a:p>
      </dsp:txBody>
      <dsp:txXfrm>
        <a:off x="2058401" y="1900853"/>
        <a:ext cx="1868137" cy="1569235"/>
      </dsp:txXfrm>
    </dsp:sp>
    <dsp:sp modelId="{6FEA8438-435B-4D27-A8EB-FE7D4EF45013}">
      <dsp:nvSpPr>
        <dsp:cNvPr id="0" name=""/>
        <dsp:cNvSpPr/>
      </dsp:nvSpPr>
      <dsp:spPr>
        <a:xfrm>
          <a:off x="2600161" y="1168544"/>
          <a:ext cx="784617" cy="78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2" tIns="12700" rIns="6117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15065" y="1283448"/>
        <a:ext cx="554809" cy="554809"/>
      </dsp:txXfrm>
    </dsp:sp>
    <dsp:sp modelId="{645A4BE3-A364-4AD5-8ACC-F86A688C6C4B}">
      <dsp:nvSpPr>
        <dsp:cNvPr id="0" name=""/>
        <dsp:cNvSpPr/>
      </dsp:nvSpPr>
      <dsp:spPr>
        <a:xfrm>
          <a:off x="2058401" y="3522325"/>
          <a:ext cx="18681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FD2B5-2F91-4087-AC85-E1D54CF44C8B}">
      <dsp:nvSpPr>
        <dsp:cNvPr id="0" name=""/>
        <dsp:cNvSpPr/>
      </dsp:nvSpPr>
      <dsp:spPr>
        <a:xfrm>
          <a:off x="4113352" y="907004"/>
          <a:ext cx="1868137" cy="261539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47" tIns="330200" rIns="14564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IoT Protocol Stack? </a:t>
          </a:r>
          <a:endParaRPr lang="en-US" sz="2000" kern="1200" dirty="0"/>
        </a:p>
      </dsp:txBody>
      <dsp:txXfrm>
        <a:off x="4113352" y="1900853"/>
        <a:ext cx="1868137" cy="1569235"/>
      </dsp:txXfrm>
    </dsp:sp>
    <dsp:sp modelId="{4AC70AEB-A456-4833-B29C-0FCBB10C7521}">
      <dsp:nvSpPr>
        <dsp:cNvPr id="0" name=""/>
        <dsp:cNvSpPr/>
      </dsp:nvSpPr>
      <dsp:spPr>
        <a:xfrm>
          <a:off x="4655112" y="1168544"/>
          <a:ext cx="784617" cy="78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2" tIns="12700" rIns="6117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770016" y="1283448"/>
        <a:ext cx="554809" cy="554809"/>
      </dsp:txXfrm>
    </dsp:sp>
    <dsp:sp modelId="{65CAE78F-0E7F-412F-AE4F-7BBFFF76039B}">
      <dsp:nvSpPr>
        <dsp:cNvPr id="0" name=""/>
        <dsp:cNvSpPr/>
      </dsp:nvSpPr>
      <dsp:spPr>
        <a:xfrm>
          <a:off x="4113352" y="3522325"/>
          <a:ext cx="18681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F5948-8CE1-436B-923B-3E1CBAC0E501}">
      <dsp:nvSpPr>
        <dsp:cNvPr id="0" name=""/>
        <dsp:cNvSpPr/>
      </dsp:nvSpPr>
      <dsp:spPr>
        <a:xfrm>
          <a:off x="6168303" y="907004"/>
          <a:ext cx="1868137" cy="261539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47" tIns="330200" rIns="14564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Plan for the Future…</a:t>
          </a:r>
          <a:endParaRPr lang="en-US" sz="2000" kern="1200" dirty="0"/>
        </a:p>
      </dsp:txBody>
      <dsp:txXfrm>
        <a:off x="6168303" y="1900853"/>
        <a:ext cx="1868137" cy="1569235"/>
      </dsp:txXfrm>
    </dsp:sp>
    <dsp:sp modelId="{CAC985F0-37DD-454A-9585-F6EB92C933B4}">
      <dsp:nvSpPr>
        <dsp:cNvPr id="0" name=""/>
        <dsp:cNvSpPr/>
      </dsp:nvSpPr>
      <dsp:spPr>
        <a:xfrm>
          <a:off x="6710063" y="1168544"/>
          <a:ext cx="784617" cy="78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2" tIns="12700" rIns="6117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824967" y="1283448"/>
        <a:ext cx="554809" cy="554809"/>
      </dsp:txXfrm>
    </dsp:sp>
    <dsp:sp modelId="{955F16E8-C2F5-42DB-9650-910A58F20F75}">
      <dsp:nvSpPr>
        <dsp:cNvPr id="0" name=""/>
        <dsp:cNvSpPr/>
      </dsp:nvSpPr>
      <dsp:spPr>
        <a:xfrm>
          <a:off x="6168303" y="3522325"/>
          <a:ext cx="18681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A6D34-5622-42E5-B00B-17BFF7307EDE}">
      <dsp:nvSpPr>
        <dsp:cNvPr id="0" name=""/>
        <dsp:cNvSpPr/>
      </dsp:nvSpPr>
      <dsp:spPr>
        <a:xfrm>
          <a:off x="8223255" y="907004"/>
          <a:ext cx="1868137" cy="261539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47" tIns="330200" rIns="14564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What you need to know.</a:t>
          </a:r>
          <a:endParaRPr lang="en-US" sz="2000" kern="1200" dirty="0"/>
        </a:p>
      </dsp:txBody>
      <dsp:txXfrm>
        <a:off x="8223255" y="1900853"/>
        <a:ext cx="1868137" cy="1569235"/>
      </dsp:txXfrm>
    </dsp:sp>
    <dsp:sp modelId="{C8B810F8-723D-4772-A2E9-AE4A2C6EC7F6}">
      <dsp:nvSpPr>
        <dsp:cNvPr id="0" name=""/>
        <dsp:cNvSpPr/>
      </dsp:nvSpPr>
      <dsp:spPr>
        <a:xfrm>
          <a:off x="8765015" y="1168544"/>
          <a:ext cx="784617" cy="78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2" tIns="12700" rIns="6117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879919" y="1283448"/>
        <a:ext cx="554809" cy="554809"/>
      </dsp:txXfrm>
    </dsp:sp>
    <dsp:sp modelId="{A908C69B-ADA0-470B-9FA6-D675E8CBAC67}">
      <dsp:nvSpPr>
        <dsp:cNvPr id="0" name=""/>
        <dsp:cNvSpPr/>
      </dsp:nvSpPr>
      <dsp:spPr>
        <a:xfrm>
          <a:off x="8223255" y="3522325"/>
          <a:ext cx="18681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E8A0A-F93C-4353-9C37-C4FC154B1C63}">
      <dsp:nvSpPr>
        <dsp:cNvPr id="0" name=""/>
        <dsp:cNvSpPr/>
      </dsp:nvSpPr>
      <dsp:spPr>
        <a:xfrm rot="5400000">
          <a:off x="3906525" y="-1559036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Send and Receive data</a:t>
          </a:r>
          <a:endParaRPr lang="en-US" sz="2500" kern="1200"/>
        </a:p>
      </dsp:txBody>
      <dsp:txXfrm rot="-5400000">
        <a:off x="2256853" y="125434"/>
        <a:ext cx="3977386" cy="643244"/>
      </dsp:txXfrm>
    </dsp:sp>
    <dsp:sp modelId="{BC419A20-634A-4AB7-9D5F-E6C66A2554A2}">
      <dsp:nvSpPr>
        <dsp:cNvPr id="0" name=""/>
        <dsp:cNvSpPr/>
      </dsp:nvSpPr>
      <dsp:spPr>
        <a:xfrm>
          <a:off x="0" y="1530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Devices</a:t>
          </a:r>
          <a:endParaRPr lang="en-US" sz="2500" kern="1200"/>
        </a:p>
      </dsp:txBody>
      <dsp:txXfrm>
        <a:off x="43497" y="45027"/>
        <a:ext cx="2169859" cy="804056"/>
      </dsp:txXfrm>
    </dsp:sp>
    <dsp:sp modelId="{C800431B-94F1-4D12-B0D8-0C5045E41D65}">
      <dsp:nvSpPr>
        <dsp:cNvPr id="0" name=""/>
        <dsp:cNvSpPr/>
      </dsp:nvSpPr>
      <dsp:spPr>
        <a:xfrm rot="5400000">
          <a:off x="3906525" y="-623433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Data is transmitted, routed</a:t>
          </a:r>
          <a:endParaRPr lang="en-US" sz="2500" kern="1200"/>
        </a:p>
      </dsp:txBody>
      <dsp:txXfrm rot="-5400000">
        <a:off x="2256853" y="1061037"/>
        <a:ext cx="3977386" cy="643244"/>
      </dsp:txXfrm>
    </dsp:sp>
    <dsp:sp modelId="{754FCE6C-7EE0-4222-BA2F-1EFDCF0D240A}">
      <dsp:nvSpPr>
        <dsp:cNvPr id="0" name=""/>
        <dsp:cNvSpPr/>
      </dsp:nvSpPr>
      <dsp:spPr>
        <a:xfrm>
          <a:off x="0" y="937133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Network</a:t>
          </a:r>
          <a:endParaRPr lang="en-US" sz="2500" kern="1200"/>
        </a:p>
      </dsp:txBody>
      <dsp:txXfrm>
        <a:off x="43497" y="980630"/>
        <a:ext cx="2169859" cy="804056"/>
      </dsp:txXfrm>
    </dsp:sp>
    <dsp:sp modelId="{FE50B58B-78C8-43D9-A82F-85D5BB5E2BC9}">
      <dsp:nvSpPr>
        <dsp:cNvPr id="0" name=""/>
        <dsp:cNvSpPr/>
      </dsp:nvSpPr>
      <dsp:spPr>
        <a:xfrm rot="5400000">
          <a:off x="3906525" y="312168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Data is normalised, filtered, </a:t>
          </a:r>
          <a:endParaRPr lang="en-US" sz="2500" kern="1200"/>
        </a:p>
      </dsp:txBody>
      <dsp:txXfrm rot="-5400000">
        <a:off x="2256853" y="1996638"/>
        <a:ext cx="3977386" cy="643244"/>
      </dsp:txXfrm>
    </dsp:sp>
    <dsp:sp modelId="{F4506843-30ED-4A71-ABD2-6F9A4F5A7D8C}">
      <dsp:nvSpPr>
        <dsp:cNvPr id="0" name=""/>
        <dsp:cNvSpPr/>
      </dsp:nvSpPr>
      <dsp:spPr>
        <a:xfrm>
          <a:off x="0" y="1872735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Edge Computing</a:t>
          </a:r>
          <a:endParaRPr lang="en-US" sz="2500" kern="1200"/>
        </a:p>
      </dsp:txBody>
      <dsp:txXfrm>
        <a:off x="43497" y="1916232"/>
        <a:ext cx="2169859" cy="804056"/>
      </dsp:txXfrm>
    </dsp:sp>
    <dsp:sp modelId="{0EDC61A9-13DB-4F86-A5F2-F914BC363EC3}">
      <dsp:nvSpPr>
        <dsp:cNvPr id="0" name=""/>
        <dsp:cNvSpPr/>
      </dsp:nvSpPr>
      <dsp:spPr>
        <a:xfrm rot="5400000">
          <a:off x="3906525" y="1247771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Databases and data stores</a:t>
          </a:r>
          <a:endParaRPr lang="en-US" sz="2500" kern="1200"/>
        </a:p>
      </dsp:txBody>
      <dsp:txXfrm rot="-5400000">
        <a:off x="2256853" y="2932241"/>
        <a:ext cx="3977386" cy="643244"/>
      </dsp:txXfrm>
    </dsp:sp>
    <dsp:sp modelId="{D4F71C7B-29E6-43F1-8E85-946E8DB7297D}">
      <dsp:nvSpPr>
        <dsp:cNvPr id="0" name=""/>
        <dsp:cNvSpPr/>
      </dsp:nvSpPr>
      <dsp:spPr>
        <a:xfrm>
          <a:off x="0" y="2808338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Storage</a:t>
          </a:r>
          <a:endParaRPr lang="en-US" sz="2500" kern="1200"/>
        </a:p>
      </dsp:txBody>
      <dsp:txXfrm>
        <a:off x="43497" y="2851835"/>
        <a:ext cx="2169859" cy="804056"/>
      </dsp:txXfrm>
    </dsp:sp>
    <dsp:sp modelId="{ADCFAC76-82E7-441F-AC73-98B072AC0430}">
      <dsp:nvSpPr>
        <dsp:cNvPr id="0" name=""/>
        <dsp:cNvSpPr/>
      </dsp:nvSpPr>
      <dsp:spPr>
        <a:xfrm rot="5400000">
          <a:off x="3906525" y="2183374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Process and use data</a:t>
          </a:r>
          <a:endParaRPr lang="en-US" sz="2500" kern="1200"/>
        </a:p>
      </dsp:txBody>
      <dsp:txXfrm rot="-5400000">
        <a:off x="2256853" y="3867844"/>
        <a:ext cx="3977386" cy="643244"/>
      </dsp:txXfrm>
    </dsp:sp>
    <dsp:sp modelId="{B33AC121-E64F-46F4-94A0-5B862FAA2997}">
      <dsp:nvSpPr>
        <dsp:cNvPr id="0" name=""/>
        <dsp:cNvSpPr/>
      </dsp:nvSpPr>
      <dsp:spPr>
        <a:xfrm>
          <a:off x="0" y="3743941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Applications</a:t>
          </a:r>
          <a:endParaRPr lang="en-US" sz="2500" kern="1200"/>
        </a:p>
      </dsp:txBody>
      <dsp:txXfrm>
        <a:off x="43497" y="3787438"/>
        <a:ext cx="2169859" cy="804056"/>
      </dsp:txXfrm>
    </dsp:sp>
    <dsp:sp modelId="{CF1F9456-C884-4A0D-A2A4-BDEBEE92C552}">
      <dsp:nvSpPr>
        <dsp:cNvPr id="0" name=""/>
        <dsp:cNvSpPr/>
      </dsp:nvSpPr>
      <dsp:spPr>
        <a:xfrm rot="5400000">
          <a:off x="3906525" y="3118977"/>
          <a:ext cx="712840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500" kern="1200"/>
            <a:t>Act and collaborate </a:t>
          </a:r>
          <a:endParaRPr lang="en-US" sz="2500" kern="1200"/>
        </a:p>
      </dsp:txBody>
      <dsp:txXfrm rot="-5400000">
        <a:off x="2256853" y="4803447"/>
        <a:ext cx="3977386" cy="643244"/>
      </dsp:txXfrm>
    </dsp:sp>
    <dsp:sp modelId="{C652621B-4B00-4144-906F-56C0284E4866}">
      <dsp:nvSpPr>
        <dsp:cNvPr id="0" name=""/>
        <dsp:cNvSpPr/>
      </dsp:nvSpPr>
      <dsp:spPr>
        <a:xfrm>
          <a:off x="0" y="4679544"/>
          <a:ext cx="2256853" cy="89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People</a:t>
          </a:r>
          <a:endParaRPr lang="en-US" sz="2500" kern="1200"/>
        </a:p>
      </dsp:txBody>
      <dsp:txXfrm>
        <a:off x="43497" y="4723041"/>
        <a:ext cx="2169859" cy="8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63E3-5F1E-4CEA-920E-EE70DB63BB42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CE-877B-44A1-A7AC-FBCC551592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2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FC6-B0D3-466F-954A-BE3669F2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183A-ECB4-4565-BC74-53865C4F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8256-07B0-48C3-AAA0-0BCB29D3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6449-4A9C-406C-9937-0DEFAEB4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43B2-562E-4C60-96BC-EF67D89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80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BFEF-C03F-4B89-A1C8-94CF302D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9C284-5BEA-4ED1-A557-3C615D94B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3017-5394-4AED-B15D-2962D27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0C24-D8E7-4127-88E0-C8AE56B0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85C7-D25C-4E89-BEE0-58C29F3B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01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34BFE-0FA3-4BF6-91CF-9EBC33D86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85848-599D-45DE-ADED-C82235B7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4610-CCB4-4FD8-A1B8-D08777C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A607-C99F-43A2-AFCD-B90863B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365C-2D11-4881-8C58-B1A07AB1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04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B089-58D2-48D6-B2E7-3AD9B24D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5BCE-34A6-45CA-B666-D6FB10CE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284B-BD42-472C-AE87-951AB31F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924A-1F81-41CD-8C27-E09DF175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246-8FC9-467D-B89E-8C59918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7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E340-4419-4CA4-B18E-91C02C50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FDF1-C297-4560-9D2E-7F15CA6E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BC8C-1280-4120-91C4-C8CEBB39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4D45-4B82-4984-AE12-4C976132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7B6E-E94A-4428-92D0-B553259E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8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40E-3953-4622-A061-B967B265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0DEB-0855-4FA8-9FAB-6A7EAF4D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A98D5-35EE-43BF-A41D-334D9C9B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B0BB-C70B-454A-A54B-5D661816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F1B0-8CD5-4A84-8D0E-BA7A879D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69B4C-739E-4AAA-89BF-B44B2E4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0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106D-BDEE-40A4-95B4-8036E510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321E2-F218-4200-ACF0-90AFACBD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0F5DF-8B65-48A2-90A1-3B03584C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FF131-8C2F-49AE-91DA-D179CAA93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74DD-465A-4ABC-9AF0-EEDC67407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111B-5D52-4191-A33F-0E1A1D52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D10C2-D983-4887-901F-BFE138EE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783C-1684-4FFA-96D9-CF2B67C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3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6FCF-5CE0-40D5-B758-4D8DCEC3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C75AD-56E3-4AC6-B845-3CCB8423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0EF04-F2A1-4393-B93E-A9713E82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36179-4EB9-4E0E-A98F-28BA9110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5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B8F3-EFBD-44B6-B884-DC2D591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4412-A1F4-4882-AE12-EA6D347A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90A34-EE9E-452C-ADAB-8821B91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42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D941-3246-4B57-A73E-AEB66DB7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5688-5CD4-4874-AD80-789FED8A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1B400-F006-4B81-9568-64ED1BF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8346-AC3A-4B2E-AAA7-3FB14C4A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C18EB-DEEC-4006-93CA-2CC155A4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0579F-6C2F-462A-A51D-B89E1C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137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A71D-2C67-428C-8611-99F6D0C0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E382E-7CDA-42F5-AC8B-4FBC39B7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139-81A2-4DC0-B35B-996DF4730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6511-671A-40F6-9387-2A8A87D0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AF9B-FEF9-459F-9DB2-0AA538EB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1952-1B88-4CAE-8043-79FC5CC3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492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9CA6C-9DBF-423B-B98F-4C55BF2B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7E28-3AD9-43C7-BC0E-EAE6E778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AAB2-FCB5-42BF-9882-CBF843B5A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DD9A-0AF4-476B-9B6C-4DB908A1FACF}" type="datetimeFigureOut">
              <a:rPr lang="en-IE" smtClean="0"/>
              <a:t>12/09/2017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9AA6-634B-4C90-82F7-C234865C8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D5EF-4232-46BA-A3DA-DA44762EB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45C9-37F5-4DD2-B7F5-9647A3823C2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18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SIPNhOiMo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8689-D000-4F9A-8FBC-6F373202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IoT Standards and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727DB-BD33-4964-93F3-82195CC4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5189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C05A9-2A1E-4297-AB84-A4C6016E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301124"/>
            <a:ext cx="5170711" cy="3748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98FA9-A5E1-4491-9425-B1049EA7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dirty="0"/>
              <a:t>IoT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3075-A03A-498F-B353-F1413456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 lnSpcReduction="10000"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OT Layer </a:t>
            </a:r>
          </a:p>
          <a:p>
            <a:pPr lvl="1"/>
            <a:r>
              <a:rPr lang="en-IE" sz="2000" dirty="0">
                <a:solidFill>
                  <a:schemeClr val="bg1"/>
                </a:solidFill>
              </a:rPr>
              <a:t>Lots of “Data in Motion”</a:t>
            </a:r>
          </a:p>
          <a:p>
            <a:pPr lvl="1"/>
            <a:r>
              <a:rPr lang="en-IE" sz="2000" dirty="0">
                <a:solidFill>
                  <a:schemeClr val="bg1"/>
                </a:solidFill>
              </a:rPr>
              <a:t>Sensors constantly producing data. </a:t>
            </a:r>
          </a:p>
          <a:p>
            <a:r>
              <a:rPr lang="en-IE" sz="2000" dirty="0">
                <a:solidFill>
                  <a:schemeClr val="bg1"/>
                </a:solidFill>
              </a:rPr>
              <a:t>IT Layer</a:t>
            </a:r>
          </a:p>
          <a:p>
            <a:pPr lvl="1"/>
            <a:r>
              <a:rPr lang="en-IE" sz="2000" dirty="0">
                <a:solidFill>
                  <a:schemeClr val="bg1"/>
                </a:solidFill>
              </a:rPr>
              <a:t>Lots of “Data at Rest”</a:t>
            </a:r>
          </a:p>
          <a:p>
            <a:pPr lvl="1"/>
            <a:r>
              <a:rPr lang="en-IE" sz="2000" dirty="0">
                <a:solidFill>
                  <a:schemeClr val="bg1"/>
                </a:solidFill>
              </a:rPr>
              <a:t>Apps tend to query data in databases and data stores</a:t>
            </a:r>
          </a:p>
          <a:p>
            <a:r>
              <a:rPr lang="en-IE" sz="2000" dirty="0">
                <a:solidFill>
                  <a:schemeClr val="bg1"/>
                </a:solidFill>
              </a:rPr>
              <a:t>Devices (OT) can generate data faster than apps(IT) can consume it.</a:t>
            </a:r>
          </a:p>
        </p:txBody>
      </p:sp>
    </p:spTree>
    <p:extLst>
      <p:ext uri="{BB962C8B-B14F-4D97-AF65-F5344CB8AC3E}">
        <p14:creationId xmlns:p14="http://schemas.microsoft.com/office/powerpoint/2010/main" val="33571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36C8-7579-405F-AB8B-1072F34A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1" y="2590499"/>
            <a:ext cx="4296585" cy="300883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CB24B-2BC7-4BC1-BCEA-2454A5BC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IoT Issues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1AE2-6AAB-4D3D-B2B5-28E98354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IE" sz="1700">
                <a:solidFill>
                  <a:schemeClr val="bg1"/>
                </a:solidFill>
              </a:rPr>
              <a:t>Need to decouple the IT layers (Applications etc.) from OT layers (devices and sensors)</a:t>
            </a:r>
          </a:p>
          <a:p>
            <a:r>
              <a:rPr lang="en-IE" sz="1700">
                <a:solidFill>
                  <a:schemeClr val="bg1"/>
                </a:solidFill>
              </a:rPr>
              <a:t>Need protocols and standards that allow for scalable, interoperable integration between the IT and OT world</a:t>
            </a:r>
          </a:p>
          <a:p>
            <a:r>
              <a:rPr lang="en-IE" sz="1700">
                <a:solidFill>
                  <a:schemeClr val="bg1"/>
                </a:solidFill>
              </a:rPr>
              <a:t>That’s why we need Open, Accepted Standards and Protocols for IoT application.</a:t>
            </a:r>
          </a:p>
          <a:p>
            <a:pPr lvl="1"/>
            <a:r>
              <a:rPr lang="en-IE" sz="1700">
                <a:solidFill>
                  <a:schemeClr val="bg1"/>
                </a:solidFill>
              </a:rPr>
              <a:t>Enable middleware, edgeware, applications and devices from different vendors to interact. </a:t>
            </a:r>
          </a:p>
          <a:p>
            <a:r>
              <a:rPr lang="en-IE" sz="1700">
                <a:solidFill>
                  <a:schemeClr val="bg1"/>
                </a:solidFill>
              </a:rPr>
              <a:t>We need IoT Standards and Protocols. </a:t>
            </a:r>
          </a:p>
        </p:txBody>
      </p:sp>
    </p:spTree>
    <p:extLst>
      <p:ext uri="{BB962C8B-B14F-4D97-AF65-F5344CB8AC3E}">
        <p14:creationId xmlns:p14="http://schemas.microsoft.com/office/powerpoint/2010/main" val="389396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IoT protocols stack">
            <a:extLst>
              <a:ext uri="{FF2B5EF4-FFF2-40B4-BE49-F238E27FC236}">
                <a16:creationId xmlns:a16="http://schemas.microsoft.com/office/drawing/2014/main" id="{11A2BF57-2FB6-48CB-AFA9-326AD8D07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" b="2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05F3B-D950-40AC-BE71-040B2EF0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bg1"/>
                </a:solidFill>
              </a:rPr>
              <a:t>IoT Protocol Stack?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8117-355C-47E7-A8B9-50122680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many protocols, many standards. Starting to consolidate</a:t>
            </a:r>
          </a:p>
          <a:p>
            <a:r>
              <a:rPr lang="en-IE" sz="1800" dirty="0">
                <a:solidFill>
                  <a:schemeClr val="bg1"/>
                </a:solidFill>
              </a:rPr>
              <a:t>Some strong standards starting to emerge that address the IT/OT link</a:t>
            </a:r>
          </a:p>
          <a:p>
            <a:r>
              <a:rPr lang="en-IE" sz="1800" dirty="0">
                <a:solidFill>
                  <a:schemeClr val="bg1"/>
                </a:solidFill>
              </a:rPr>
              <a:t>We will try to look a protocol in each layer, building a reference app that combines several. </a:t>
            </a:r>
          </a:p>
        </p:txBody>
      </p:sp>
    </p:spTree>
    <p:extLst>
      <p:ext uri="{BB962C8B-B14F-4D97-AF65-F5344CB8AC3E}">
        <p14:creationId xmlns:p14="http://schemas.microsoft.com/office/powerpoint/2010/main" val="173390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oT protocols stack">
            <a:extLst>
              <a:ext uri="{FF2B5EF4-FFF2-40B4-BE49-F238E27FC236}">
                <a16:creationId xmlns:a16="http://schemas.microsoft.com/office/drawing/2014/main" id="{E3FA3A7B-0B2F-4E48-8F79-73304C0CA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21298" b="-1"/>
          <a:stretch/>
        </p:blipFill>
        <p:spPr bwMode="auto">
          <a:xfrm>
            <a:off x="7555991" y="1690688"/>
            <a:ext cx="4636009" cy="516731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50C91-08AB-4977-B3DC-3544B691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IoT Stack Protocols.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6111-499A-4A92-84CC-862FC7F5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Connectivity layer:</a:t>
            </a:r>
            <a:r>
              <a:rPr lang="en-IE" sz="1600" dirty="0">
                <a:solidFill>
                  <a:schemeClr val="bg1"/>
                </a:solidFill>
              </a:rPr>
              <a:t> The Actual physical connectors. RJ45 (usually for Ethernet), RS-232, </a:t>
            </a:r>
            <a:r>
              <a:rPr lang="en-IE" sz="1600" dirty="0" err="1">
                <a:solidFill>
                  <a:schemeClr val="bg1"/>
                </a:solidFill>
              </a:rPr>
              <a:t>ModBus</a:t>
            </a:r>
            <a:r>
              <a:rPr lang="en-IE" sz="1600" dirty="0">
                <a:solidFill>
                  <a:schemeClr val="bg1"/>
                </a:solidFill>
              </a:rPr>
              <a:t>, USB (as a connector type, not the communication protocol), SPI, ODB2 (in Cars), and Wireless (no connector!). Gateways can convert physical connectors into wireless.</a:t>
            </a:r>
          </a:p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Link Protocol:</a:t>
            </a:r>
            <a:r>
              <a:rPr lang="en-IE" sz="1600" dirty="0">
                <a:solidFill>
                  <a:schemeClr val="bg1"/>
                </a:solidFill>
              </a:rPr>
              <a:t> How do those device actually send the data. Ethernet </a:t>
            </a:r>
            <a:r>
              <a:rPr lang="en-IE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802.3</a:t>
            </a:r>
            <a:r>
              <a:rPr lang="en-IE" sz="1600" dirty="0">
                <a:solidFill>
                  <a:schemeClr val="bg1"/>
                </a:solidFill>
              </a:rPr>
              <a:t>, </a:t>
            </a:r>
            <a:r>
              <a:rPr lang="en-IE" sz="1600" dirty="0" err="1">
                <a:solidFill>
                  <a:schemeClr val="bg1"/>
                </a:solidFill>
              </a:rPr>
              <a:t>Wifi</a:t>
            </a:r>
            <a:r>
              <a:rPr lang="en-IE" sz="1600" dirty="0">
                <a:solidFill>
                  <a:schemeClr val="bg1"/>
                </a:solidFill>
              </a:rPr>
              <a:t> 802.11a/b/g/n, </a:t>
            </a:r>
            <a:r>
              <a:rPr lang="en-IE" sz="1600" dirty="0" err="1">
                <a:solidFill>
                  <a:schemeClr val="bg1"/>
                </a:solidFill>
              </a:rPr>
              <a:t>BlueTooth</a:t>
            </a:r>
            <a:r>
              <a:rPr lang="en-IE" sz="1600" dirty="0">
                <a:solidFill>
                  <a:schemeClr val="bg1"/>
                </a:solidFill>
              </a:rPr>
              <a:t>, BLE, ZigBee, </a:t>
            </a:r>
            <a:r>
              <a:rPr lang="en-IE" sz="1600" dirty="0" err="1">
                <a:solidFill>
                  <a:schemeClr val="bg1"/>
                </a:solidFill>
              </a:rPr>
              <a:t>Rfid</a:t>
            </a:r>
            <a:r>
              <a:rPr lang="en-IE" sz="1600" dirty="0">
                <a:solidFill>
                  <a:schemeClr val="bg1"/>
                </a:solidFill>
              </a:rPr>
              <a:t>, 6LoWPAN, 802.14.5e, </a:t>
            </a:r>
            <a:r>
              <a:rPr lang="en-IE" sz="1600" b="1" dirty="0">
                <a:solidFill>
                  <a:schemeClr val="bg1"/>
                </a:solidFill>
              </a:rPr>
              <a:t>CAN, </a:t>
            </a:r>
            <a:r>
              <a:rPr lang="en-IE" sz="1600" b="1" dirty="0" err="1">
                <a:solidFill>
                  <a:schemeClr val="bg1"/>
                </a:solidFill>
              </a:rPr>
              <a:t>SigFox</a:t>
            </a:r>
            <a:r>
              <a:rPr lang="en-IE" sz="1600" b="1" dirty="0">
                <a:solidFill>
                  <a:schemeClr val="bg1"/>
                </a:solidFill>
              </a:rPr>
              <a:t>, </a:t>
            </a:r>
            <a:r>
              <a:rPr lang="en-IE" sz="1600" b="1" dirty="0" err="1">
                <a:solidFill>
                  <a:schemeClr val="bg1"/>
                </a:solidFill>
              </a:rPr>
              <a:t>LoRa</a:t>
            </a:r>
            <a:endParaRPr lang="en-IE" sz="1600" b="1" dirty="0">
              <a:solidFill>
                <a:schemeClr val="bg1"/>
              </a:solidFill>
            </a:endParaRPr>
          </a:p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Transport:</a:t>
            </a:r>
            <a:r>
              <a:rPr lang="en-IE" sz="1600" dirty="0">
                <a:solidFill>
                  <a:schemeClr val="bg1"/>
                </a:solidFill>
              </a:rPr>
              <a:t> IPv4 and </a:t>
            </a:r>
            <a:r>
              <a:rPr lang="en-IE" sz="1600" b="1" dirty="0">
                <a:solidFill>
                  <a:schemeClr val="bg1"/>
                </a:solidFill>
              </a:rPr>
              <a:t>IPv6</a:t>
            </a:r>
          </a:p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Session / Communication:</a:t>
            </a:r>
            <a:r>
              <a:rPr lang="en-IE" sz="1600" dirty="0">
                <a:solidFill>
                  <a:schemeClr val="bg1"/>
                </a:solidFill>
              </a:rPr>
              <a:t> </a:t>
            </a:r>
            <a:r>
              <a:rPr lang="en-IE" sz="1600" b="1" dirty="0">
                <a:solidFill>
                  <a:schemeClr val="bg1"/>
                </a:solidFill>
              </a:rPr>
              <a:t>MQTT</a:t>
            </a:r>
            <a:r>
              <a:rPr lang="en-IE" sz="1600" dirty="0">
                <a:solidFill>
                  <a:schemeClr val="bg1"/>
                </a:solidFill>
              </a:rPr>
              <a:t>, a subscribe and publish protocol that is used by Facebook for its mobile app, XMPP and AMQP , FTP, Telnet and SSH,</a:t>
            </a:r>
          </a:p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Data Aggregation / Processing:</a:t>
            </a:r>
            <a:r>
              <a:rPr lang="en-IE" sz="1600" dirty="0">
                <a:solidFill>
                  <a:schemeClr val="bg1"/>
                </a:solidFill>
              </a:rPr>
              <a:t> When device send data, lots of data, you need an end point to do something with it. Storm, </a:t>
            </a:r>
            <a:r>
              <a:rPr lang="en-IE" sz="1600" dirty="0" err="1">
                <a:solidFill>
                  <a:schemeClr val="bg1"/>
                </a:solidFill>
              </a:rPr>
              <a:t>RapidMQ</a:t>
            </a:r>
            <a:r>
              <a:rPr lang="en-IE" sz="1600" dirty="0">
                <a:solidFill>
                  <a:schemeClr val="bg1"/>
                </a:solidFill>
              </a:rPr>
              <a:t>, Scribe</a:t>
            </a:r>
          </a:p>
          <a:p>
            <a:pPr fontAlgn="base"/>
            <a:r>
              <a:rPr lang="en-IE" sz="1600" b="1" dirty="0">
                <a:solidFill>
                  <a:schemeClr val="bg1"/>
                </a:solidFill>
              </a:rPr>
              <a:t>Data Storage / Retrieval:</a:t>
            </a:r>
            <a:r>
              <a:rPr lang="en-IE" sz="1600" dirty="0">
                <a:solidFill>
                  <a:schemeClr val="bg1"/>
                </a:solidFill>
              </a:rPr>
              <a:t> The realm of Big Data backend and NoSQL solutions. Hadoop, HBase, </a:t>
            </a:r>
            <a:r>
              <a:rPr lang="en-IE" sz="1600" b="1" dirty="0">
                <a:solidFill>
                  <a:schemeClr val="bg1"/>
                </a:solidFill>
              </a:rPr>
              <a:t>MongoDB</a:t>
            </a:r>
            <a:r>
              <a:rPr lang="en-IE" sz="1600" dirty="0">
                <a:solidFill>
                  <a:schemeClr val="bg1"/>
                </a:solidFill>
              </a:rPr>
              <a:t> and Cassandra dominate the field.</a:t>
            </a:r>
          </a:p>
        </p:txBody>
      </p:sp>
    </p:spTree>
    <p:extLst>
      <p:ext uri="{BB962C8B-B14F-4D97-AF65-F5344CB8AC3E}">
        <p14:creationId xmlns:p14="http://schemas.microsoft.com/office/powerpoint/2010/main" val="388143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3B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roject IoT">
            <a:extLst>
              <a:ext uri="{FF2B5EF4-FFF2-40B4-BE49-F238E27FC236}">
                <a16:creationId xmlns:a16="http://schemas.microsoft.com/office/drawing/2014/main" id="{7D246E63-E8EA-415F-986B-D2379E5DC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8"/>
          <a:stretch/>
        </p:blipFill>
        <p:spPr bwMode="auto">
          <a:xfrm>
            <a:off x="7544017" y="2221620"/>
            <a:ext cx="4007904" cy="14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C8AA5A-4007-4914-970F-3F4F0E1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Plan for the Future…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FE13-072F-4B36-9C3E-0B82896B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Idea is to realise a prototypical full stack IoT solution which uses open standards and protocols to  integrates IT and OT. </a:t>
            </a:r>
          </a:p>
          <a:p>
            <a:r>
              <a:rPr lang="en-IE" sz="1800" dirty="0">
                <a:solidFill>
                  <a:srgbClr val="FFFFFF"/>
                </a:solidFill>
              </a:rPr>
              <a:t>Project style approach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Have a working artefact that demonstrates skills from other modules on the course.</a:t>
            </a:r>
          </a:p>
          <a:p>
            <a:r>
              <a:rPr lang="en-IE" sz="1800" dirty="0">
                <a:solidFill>
                  <a:srgbClr val="FFFFFF"/>
                </a:solidFill>
              </a:rPr>
              <a:t>Use things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Raspberry pi, Arduino, </a:t>
            </a:r>
            <a:r>
              <a:rPr lang="en-IE" sz="1800" dirty="0" err="1">
                <a:solidFill>
                  <a:srgbClr val="FFFFFF"/>
                </a:solidFill>
              </a:rPr>
              <a:t>SiPi</a:t>
            </a:r>
            <a:r>
              <a:rPr lang="en-IE" sz="1800" dirty="0">
                <a:solidFill>
                  <a:srgbClr val="FFFFFF"/>
                </a:solidFill>
              </a:rPr>
              <a:t>…</a:t>
            </a:r>
          </a:p>
          <a:p>
            <a:r>
              <a:rPr lang="en-IE" sz="1800" dirty="0">
                <a:solidFill>
                  <a:srgbClr val="FFFFFF"/>
                </a:solidFill>
              </a:rPr>
              <a:t>Use languages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Java, Python, scripting</a:t>
            </a:r>
          </a:p>
          <a:p>
            <a:r>
              <a:rPr lang="en-IE" sz="1800" dirty="0">
                <a:solidFill>
                  <a:srgbClr val="FFFFFF"/>
                </a:solidFill>
              </a:rPr>
              <a:t>Use cloud platforms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Amazon AWS IoT, </a:t>
            </a:r>
            <a:r>
              <a:rPr lang="en-IE" sz="1800" dirty="0" err="1">
                <a:solidFill>
                  <a:srgbClr val="FFFFFF"/>
                </a:solidFill>
              </a:rPr>
              <a:t>Thingspeak</a:t>
            </a:r>
            <a:endParaRPr lang="en-I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990F-51FC-4BFE-8212-C44B3B5F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53084"/>
              </p:ext>
            </p:extLst>
          </p:nvPr>
        </p:nvGraphicFramePr>
        <p:xfrm>
          <a:off x="838199" y="1825624"/>
          <a:ext cx="10094843" cy="442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04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3ACF-6945-4517-8F67-639B1FCA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35E6-4597-4887-9BF7-9227DFA4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Everyday objects with embedded technology to sense, connect, and communicate.</a:t>
            </a:r>
          </a:p>
          <a:p>
            <a:r>
              <a:rPr lang="en-IE" dirty="0"/>
              <a:t>Empowered by:</a:t>
            </a:r>
          </a:p>
          <a:p>
            <a:pPr lvl="1"/>
            <a:r>
              <a:rPr lang="en-IE" dirty="0"/>
              <a:t>Sensors, cheap and accessible compute power (microcontrollers), ubiquitous connectivity, networking and internet protocols.</a:t>
            </a:r>
          </a:p>
          <a:p>
            <a:r>
              <a:rPr lang="en-IE" dirty="0"/>
              <a:t>Transforms isolated, passive things to connected things with compute power.</a:t>
            </a:r>
          </a:p>
          <a:p>
            <a:r>
              <a:rPr lang="en-IE" dirty="0"/>
              <a:t>Collaborate to enable ground breaking applications.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50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9B36-4553-48D6-B6FA-3B77040B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Characteristics 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65B84DD5-5C98-4477-9878-213C23E2726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A1128A-FA92-4869-86E3-586B4722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Fundamental parts for IoT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86006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3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6FBCB-263B-4BE1-9804-9114EB9B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56" y="1675227"/>
            <a:ext cx="8949487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47450-FA7B-4FDA-AB2A-AD9D327A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IoT Reference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39A-0EA5-45F5-913E-6635E5D7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https://www.slideshare.net/Cisco/building-the-internet-of-things-an-iot-reference-model</a:t>
            </a:r>
          </a:p>
        </p:txBody>
      </p:sp>
    </p:spTree>
    <p:extLst>
      <p:ext uri="{BB962C8B-B14F-4D97-AF65-F5344CB8AC3E}">
        <p14:creationId xmlns:p14="http://schemas.microsoft.com/office/powerpoint/2010/main" val="26375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E4A795-7CB9-4D1C-8908-F91DF7ECA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783" y="2674955"/>
            <a:ext cx="8292433" cy="3987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614D27-05C6-482B-B31D-ED524C00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IoT Reference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2C1DA-2158-4989-90C3-DCCC1C1ACB7A}"/>
              </a:ext>
            </a:extLst>
          </p:cNvPr>
          <p:cNvSpPr/>
          <p:nvPr/>
        </p:nvSpPr>
        <p:spPr>
          <a:xfrm>
            <a:off x="1118037" y="1833544"/>
            <a:ext cx="1064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IT/OT convergence is the integration of information technology (IT) systems used for data-centric computing with operational technology (OT) systems used to monitor events, processes and devices</a:t>
            </a:r>
          </a:p>
        </p:txBody>
      </p:sp>
    </p:spTree>
    <p:extLst>
      <p:ext uri="{BB962C8B-B14F-4D97-AF65-F5344CB8AC3E}">
        <p14:creationId xmlns:p14="http://schemas.microsoft.com/office/powerpoint/2010/main" val="7220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C6D12-C96A-4E8D-B5D5-8E66AD86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05" y="2206629"/>
            <a:ext cx="5170711" cy="258535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D7985-4FD9-4DAC-B587-AFE0DDCA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dirty="0"/>
              <a:t>IT/OT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AD47-AEF0-4402-955A-F56089A3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endParaRPr lang="en-IE" sz="2000" b="1" dirty="0">
              <a:solidFill>
                <a:schemeClr val="bg1"/>
              </a:solidFill>
            </a:endParaRPr>
          </a:p>
          <a:p>
            <a:r>
              <a:rPr lang="en-IE" sz="2000" b="1" dirty="0">
                <a:solidFill>
                  <a:schemeClr val="bg1"/>
                </a:solidFill>
              </a:rPr>
              <a:t>“IT/OT integration</a:t>
            </a:r>
            <a:r>
              <a:rPr lang="en-IE" sz="2000" dirty="0">
                <a:solidFill>
                  <a:schemeClr val="bg1"/>
                </a:solidFill>
              </a:rPr>
              <a:t> is the end state sought by organizations (most commonly, asset-intensive organizations) where instead of a separation of IT and OT as technology areas with different areas of authority and responsibility, there is integrated process and information flow.” – Gartner</a:t>
            </a:r>
          </a:p>
          <a:p>
            <a:pPr marL="0" indent="0">
              <a:buNone/>
            </a:pP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1055C-8D82-4ECC-8F65-0407863B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3155" y="6356350"/>
            <a:ext cx="5928531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E">
                <a:solidFill>
                  <a:schemeClr val="tx1">
                    <a:alpha val="80000"/>
                  </a:schemeClr>
                </a:solidFill>
              </a:rPr>
              <a:t>http://www.gartner.com/it-glossary/it-ot-integration</a:t>
            </a:r>
          </a:p>
        </p:txBody>
      </p:sp>
    </p:spTree>
    <p:extLst>
      <p:ext uri="{BB962C8B-B14F-4D97-AF65-F5344CB8AC3E}">
        <p14:creationId xmlns:p14="http://schemas.microsoft.com/office/powerpoint/2010/main" val="9345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9887C-2D73-4181-9817-857A09CB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973622"/>
            <a:ext cx="5614835" cy="475753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5090E-9E33-4FE5-811B-79CC2DF6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How to link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C06-F6FE-4000-87B1-122D4A4F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IE" sz="1900" dirty="0"/>
              <a:t>Edge computing “layer”:</a:t>
            </a:r>
          </a:p>
          <a:p>
            <a:pPr lvl="1"/>
            <a:r>
              <a:rPr lang="en-IE" sz="1900" dirty="0"/>
              <a:t>Device Control</a:t>
            </a:r>
          </a:p>
          <a:p>
            <a:pPr lvl="2"/>
            <a:r>
              <a:rPr lang="en-IE" sz="1900" dirty="0"/>
              <a:t>Configure &amp; Status</a:t>
            </a:r>
          </a:p>
          <a:p>
            <a:pPr lvl="1"/>
            <a:r>
              <a:rPr lang="en-IE" sz="1900" dirty="0"/>
              <a:t>Device Interactions</a:t>
            </a:r>
          </a:p>
          <a:p>
            <a:pPr lvl="2"/>
            <a:r>
              <a:rPr lang="en-IE" sz="1900" dirty="0"/>
              <a:t>Discovery, addressing, Protocol Conversion</a:t>
            </a:r>
          </a:p>
          <a:p>
            <a:pPr lvl="1"/>
            <a:r>
              <a:rPr lang="en-IE" sz="1900" dirty="0"/>
              <a:t>Middleware</a:t>
            </a:r>
          </a:p>
          <a:p>
            <a:pPr lvl="2"/>
            <a:r>
              <a:rPr lang="en-IE" sz="1900" dirty="0"/>
              <a:t>MQTT, </a:t>
            </a:r>
            <a:r>
              <a:rPr lang="en-IE" sz="1900" dirty="0" err="1"/>
              <a:t>Zigbee</a:t>
            </a:r>
            <a:endParaRPr lang="en-IE" sz="1900" dirty="0"/>
          </a:p>
          <a:p>
            <a:pPr lvl="1"/>
            <a:r>
              <a:rPr lang="en-IE" sz="1900" dirty="0"/>
              <a:t>Data manipulation</a:t>
            </a:r>
          </a:p>
          <a:p>
            <a:pPr lvl="2"/>
            <a:r>
              <a:rPr lang="en-IE" sz="1900" dirty="0"/>
              <a:t>Normalise, Filter, Aggregate, Notify</a:t>
            </a:r>
          </a:p>
          <a:p>
            <a:pPr lvl="1"/>
            <a:endParaRPr lang="en-IE" sz="1900" dirty="0"/>
          </a:p>
          <a:p>
            <a:r>
              <a:rPr lang="en-IE" sz="2300" dirty="0"/>
              <a:t>Combining the above allows for  interaction with devices</a:t>
            </a:r>
          </a:p>
        </p:txBody>
      </p:sp>
    </p:spTree>
    <p:extLst>
      <p:ext uri="{BB962C8B-B14F-4D97-AF65-F5344CB8AC3E}">
        <p14:creationId xmlns:p14="http://schemas.microsoft.com/office/powerpoint/2010/main" val="304450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483</Words>
  <Application>Microsoft Office PowerPoint</Application>
  <PresentationFormat>Widescreen</PresentationFormat>
  <Paragraphs>88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IoT Standards and Protocols</vt:lpstr>
      <vt:lpstr>Agenda</vt:lpstr>
      <vt:lpstr>Characteristics</vt:lpstr>
      <vt:lpstr>More Characteristics </vt:lpstr>
      <vt:lpstr>Fundamental parts for IoT</vt:lpstr>
      <vt:lpstr>IoT Reference Model</vt:lpstr>
      <vt:lpstr>IoT Reference Model</vt:lpstr>
      <vt:lpstr>IT/OT Integration</vt:lpstr>
      <vt:lpstr>How to link IT and OT</vt:lpstr>
      <vt:lpstr>IoT Issues</vt:lpstr>
      <vt:lpstr>IoT Issues</vt:lpstr>
      <vt:lpstr>IoT Protocol Stack? </vt:lpstr>
      <vt:lpstr>IoT Stack Protocols. </vt:lpstr>
      <vt:lpstr>Plan for the Future…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Standards and Protocols</dc:title>
  <dc:creator>fxwalsh@wit.ie</dc:creator>
  <cp:lastModifiedBy>fxwalsh@wit.ie</cp:lastModifiedBy>
  <cp:revision>19</cp:revision>
  <dcterms:created xsi:type="dcterms:W3CDTF">2017-09-11T13:15:18Z</dcterms:created>
  <dcterms:modified xsi:type="dcterms:W3CDTF">2017-09-12T09:53:23Z</dcterms:modified>
</cp:coreProperties>
</file>