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94BE11-AD9A-4D3F-8327-00410A017BDB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97FA72D0-2B3D-4267-9ABC-F7C8BFDBA582}">
      <dgm:prSet/>
      <dgm:spPr/>
      <dgm:t>
        <a:bodyPr/>
        <a:lstStyle/>
        <a:p>
          <a:r>
            <a:rPr lang="en-US"/>
            <a:t>Design</a:t>
          </a:r>
        </a:p>
      </dgm:t>
    </dgm:pt>
    <dgm:pt modelId="{0EF37CAB-026D-4093-A69B-C7517B48B77F}" type="parTrans" cxnId="{CBF0D990-2EE6-46F6-BEED-A83245B03CB9}">
      <dgm:prSet/>
      <dgm:spPr/>
      <dgm:t>
        <a:bodyPr/>
        <a:lstStyle/>
        <a:p>
          <a:endParaRPr lang="en-US"/>
        </a:p>
      </dgm:t>
    </dgm:pt>
    <dgm:pt modelId="{CFA7FA4D-0D27-420B-B1D8-87E889EECF3C}" type="sibTrans" cxnId="{CBF0D990-2EE6-46F6-BEED-A83245B03CB9}">
      <dgm:prSet/>
      <dgm:spPr/>
      <dgm:t>
        <a:bodyPr/>
        <a:lstStyle/>
        <a:p>
          <a:endParaRPr lang="en-US"/>
        </a:p>
      </dgm:t>
    </dgm:pt>
    <dgm:pt modelId="{47FDF619-B1B3-4CB9-BEB7-B8F503513635}">
      <dgm:prSet/>
      <dgm:spPr/>
      <dgm:t>
        <a:bodyPr/>
        <a:lstStyle/>
        <a:p>
          <a:r>
            <a:rPr lang="en-US"/>
            <a:t>Design domain-specific IoT solutions (e.g. health care) </a:t>
          </a:r>
        </a:p>
      </dgm:t>
    </dgm:pt>
    <dgm:pt modelId="{C47B255D-401D-45C0-8370-D260EC64BCD2}" type="parTrans" cxnId="{12D58117-E010-4A19-A6CD-A3225D2E83BB}">
      <dgm:prSet/>
      <dgm:spPr/>
      <dgm:t>
        <a:bodyPr/>
        <a:lstStyle/>
        <a:p>
          <a:endParaRPr lang="en-US"/>
        </a:p>
      </dgm:t>
    </dgm:pt>
    <dgm:pt modelId="{60ED9F88-243F-4312-92DB-56AA83102C96}" type="sibTrans" cxnId="{12D58117-E010-4A19-A6CD-A3225D2E83BB}">
      <dgm:prSet/>
      <dgm:spPr/>
      <dgm:t>
        <a:bodyPr/>
        <a:lstStyle/>
        <a:p>
          <a:endParaRPr lang="en-US"/>
        </a:p>
      </dgm:t>
    </dgm:pt>
    <dgm:pt modelId="{698CFB2E-C33E-4132-B20B-21B35C287A65}">
      <dgm:prSet/>
      <dgm:spPr/>
      <dgm:t>
        <a:bodyPr/>
        <a:lstStyle/>
        <a:p>
          <a:r>
            <a:rPr lang="en-US"/>
            <a:t>Apply</a:t>
          </a:r>
        </a:p>
      </dgm:t>
    </dgm:pt>
    <dgm:pt modelId="{11AA9DBC-EF98-42DA-82FB-383CC9A896AD}" type="parTrans" cxnId="{876A7B67-C934-4421-B171-1152F1E16B1B}">
      <dgm:prSet/>
      <dgm:spPr/>
      <dgm:t>
        <a:bodyPr/>
        <a:lstStyle/>
        <a:p>
          <a:endParaRPr lang="en-US"/>
        </a:p>
      </dgm:t>
    </dgm:pt>
    <dgm:pt modelId="{29F1B91B-9435-4F72-B60B-7544576C1BB1}" type="sibTrans" cxnId="{876A7B67-C934-4421-B171-1152F1E16B1B}">
      <dgm:prSet/>
      <dgm:spPr/>
      <dgm:t>
        <a:bodyPr/>
        <a:lstStyle/>
        <a:p>
          <a:endParaRPr lang="en-US"/>
        </a:p>
      </dgm:t>
    </dgm:pt>
    <dgm:pt modelId="{C4E435FA-04AE-4B2B-BD39-CF390625F5F3}">
      <dgm:prSet/>
      <dgm:spPr/>
      <dgm:t>
        <a:bodyPr/>
        <a:lstStyle/>
        <a:p>
          <a:r>
            <a:rPr lang="en-US"/>
            <a:t>Apply suitable IoT protocols and standards.</a:t>
          </a:r>
        </a:p>
      </dgm:t>
    </dgm:pt>
    <dgm:pt modelId="{6D24BD96-D262-402D-9C8A-5E0EE3E1C413}" type="parTrans" cxnId="{1E59D72B-D0B3-468C-93F1-D688FDFB4CAF}">
      <dgm:prSet/>
      <dgm:spPr/>
      <dgm:t>
        <a:bodyPr/>
        <a:lstStyle/>
        <a:p>
          <a:endParaRPr lang="en-US"/>
        </a:p>
      </dgm:t>
    </dgm:pt>
    <dgm:pt modelId="{937F2296-C37A-4759-8D77-03B62BF79303}" type="sibTrans" cxnId="{1E59D72B-D0B3-468C-93F1-D688FDFB4CAF}">
      <dgm:prSet/>
      <dgm:spPr/>
      <dgm:t>
        <a:bodyPr/>
        <a:lstStyle/>
        <a:p>
          <a:endParaRPr lang="en-US"/>
        </a:p>
      </dgm:t>
    </dgm:pt>
    <dgm:pt modelId="{1CA9D206-DC93-4DD1-AB65-869C474D465B}">
      <dgm:prSet/>
      <dgm:spPr/>
      <dgm:t>
        <a:bodyPr/>
        <a:lstStyle/>
        <a:p>
          <a:r>
            <a:rPr lang="en-US" dirty="0"/>
            <a:t>Model/ implement</a:t>
          </a:r>
        </a:p>
      </dgm:t>
    </dgm:pt>
    <dgm:pt modelId="{9E144347-D40F-4D02-ADF9-6C7CC9A304BB}" type="parTrans" cxnId="{5B310B3C-BAF8-468C-B18D-BD074D527AEF}">
      <dgm:prSet/>
      <dgm:spPr/>
      <dgm:t>
        <a:bodyPr/>
        <a:lstStyle/>
        <a:p>
          <a:endParaRPr lang="en-US"/>
        </a:p>
      </dgm:t>
    </dgm:pt>
    <dgm:pt modelId="{B587BD99-C6A1-43F7-856C-3B30A3C88E74}" type="sibTrans" cxnId="{5B310B3C-BAF8-468C-B18D-BD074D527AEF}">
      <dgm:prSet/>
      <dgm:spPr/>
      <dgm:t>
        <a:bodyPr/>
        <a:lstStyle/>
        <a:p>
          <a:endParaRPr lang="en-US"/>
        </a:p>
      </dgm:t>
    </dgm:pt>
    <dgm:pt modelId="{2E15DC1F-55D5-4AD1-93E9-7E6DA3E64208}">
      <dgm:prSet/>
      <dgm:spPr/>
      <dgm:t>
        <a:bodyPr/>
        <a:lstStyle/>
        <a:p>
          <a:r>
            <a:rPr lang="en-US"/>
            <a:t>Model/implement a solution to your proposal</a:t>
          </a:r>
        </a:p>
      </dgm:t>
    </dgm:pt>
    <dgm:pt modelId="{CE273FBD-5363-4CFC-9C2F-3B7D9BBADA7B}" type="parTrans" cxnId="{C60CF315-8640-49DC-ABB7-ADFE97058854}">
      <dgm:prSet/>
      <dgm:spPr/>
      <dgm:t>
        <a:bodyPr/>
        <a:lstStyle/>
        <a:p>
          <a:endParaRPr lang="en-US"/>
        </a:p>
      </dgm:t>
    </dgm:pt>
    <dgm:pt modelId="{9E37183D-B4A4-41C4-8B28-FF409E9A9F8A}" type="sibTrans" cxnId="{C60CF315-8640-49DC-ABB7-ADFE97058854}">
      <dgm:prSet/>
      <dgm:spPr/>
      <dgm:t>
        <a:bodyPr/>
        <a:lstStyle/>
        <a:p>
          <a:endParaRPr lang="en-US"/>
        </a:p>
      </dgm:t>
    </dgm:pt>
    <dgm:pt modelId="{426F4825-E1A4-48B4-95E1-4EAA78B1755E}">
      <dgm:prSet/>
      <dgm:spPr/>
      <dgm:t>
        <a:bodyPr/>
        <a:lstStyle/>
        <a:p>
          <a:r>
            <a:rPr lang="en-US"/>
            <a:t>Use the knowledge, skills and practices from  other modules</a:t>
          </a:r>
        </a:p>
      </dgm:t>
    </dgm:pt>
    <dgm:pt modelId="{587E2F53-3112-4B7A-B257-2AE9D37D72DE}" type="parTrans" cxnId="{F374E87B-982D-43FC-93E1-DD47645D76D2}">
      <dgm:prSet/>
      <dgm:spPr/>
      <dgm:t>
        <a:bodyPr/>
        <a:lstStyle/>
        <a:p>
          <a:endParaRPr lang="en-US"/>
        </a:p>
      </dgm:t>
    </dgm:pt>
    <dgm:pt modelId="{15ED4C8B-7F0E-40E7-BE86-E2CC230692FC}" type="sibTrans" cxnId="{F374E87B-982D-43FC-93E1-DD47645D76D2}">
      <dgm:prSet/>
      <dgm:spPr/>
      <dgm:t>
        <a:bodyPr/>
        <a:lstStyle/>
        <a:p>
          <a:endParaRPr lang="en-US"/>
        </a:p>
      </dgm:t>
    </dgm:pt>
    <dgm:pt modelId="{471FE0E7-5635-4CFC-BD5F-407A60A8E796}">
      <dgm:prSet/>
      <dgm:spPr/>
      <dgm:t>
        <a:bodyPr/>
        <a:lstStyle/>
        <a:p>
          <a:r>
            <a:rPr lang="en-US"/>
            <a:t>Should be scoped correctly – can’t build a production standard solution in a few weeks. </a:t>
          </a:r>
        </a:p>
      </dgm:t>
    </dgm:pt>
    <dgm:pt modelId="{232FC3BD-3F2F-4691-9663-13BC297B3776}" type="parTrans" cxnId="{7F6EE4D3-8406-4118-9590-6E9B5C196C16}">
      <dgm:prSet/>
      <dgm:spPr/>
      <dgm:t>
        <a:bodyPr/>
        <a:lstStyle/>
        <a:p>
          <a:endParaRPr lang="en-US"/>
        </a:p>
      </dgm:t>
    </dgm:pt>
    <dgm:pt modelId="{76FD3633-96BF-470F-8470-CA086556FCAD}" type="sibTrans" cxnId="{7F6EE4D3-8406-4118-9590-6E9B5C196C16}">
      <dgm:prSet/>
      <dgm:spPr/>
      <dgm:t>
        <a:bodyPr/>
        <a:lstStyle/>
        <a:p>
          <a:endParaRPr lang="en-US"/>
        </a:p>
      </dgm:t>
    </dgm:pt>
    <dgm:pt modelId="{29E228D6-99BE-4E63-9B05-8E02187992D1}">
      <dgm:prSet/>
      <dgm:spPr/>
      <dgm:t>
        <a:bodyPr/>
        <a:lstStyle/>
        <a:p>
          <a:r>
            <a:rPr lang="en-US" dirty="0"/>
            <a:t>Present/ curate</a:t>
          </a:r>
        </a:p>
      </dgm:t>
    </dgm:pt>
    <dgm:pt modelId="{90498AB8-F99B-49AE-A57E-A9C6BFC41448}" type="parTrans" cxnId="{27D2C202-9F28-4D6F-AD34-24F38ABDB93F}">
      <dgm:prSet/>
      <dgm:spPr/>
      <dgm:t>
        <a:bodyPr/>
        <a:lstStyle/>
        <a:p>
          <a:endParaRPr lang="en-US"/>
        </a:p>
      </dgm:t>
    </dgm:pt>
    <dgm:pt modelId="{79C17891-D51F-4BE6-8D67-CE3BF7014B90}" type="sibTrans" cxnId="{27D2C202-9F28-4D6F-AD34-24F38ABDB93F}">
      <dgm:prSet/>
      <dgm:spPr/>
      <dgm:t>
        <a:bodyPr/>
        <a:lstStyle/>
        <a:p>
          <a:endParaRPr lang="en-US"/>
        </a:p>
      </dgm:t>
    </dgm:pt>
    <dgm:pt modelId="{AAC1596B-78E9-4C71-88F4-A1B1E03E9B25}">
      <dgm:prSet/>
      <dgm:spPr/>
      <dgm:t>
        <a:bodyPr/>
        <a:lstStyle/>
        <a:p>
          <a:r>
            <a:rPr lang="en-US"/>
            <a:t>Present/curate your project.</a:t>
          </a:r>
        </a:p>
      </dgm:t>
    </dgm:pt>
    <dgm:pt modelId="{A69EA9A3-BB0D-48E4-964F-DDA18D1EF310}" type="parTrans" cxnId="{EB3A2450-BA84-4B9D-83DB-EEAA0A60BBC3}">
      <dgm:prSet/>
      <dgm:spPr/>
      <dgm:t>
        <a:bodyPr/>
        <a:lstStyle/>
        <a:p>
          <a:endParaRPr lang="en-US"/>
        </a:p>
      </dgm:t>
    </dgm:pt>
    <dgm:pt modelId="{44AF667C-851C-4AEF-8331-488DFFFF5744}" type="sibTrans" cxnId="{EB3A2450-BA84-4B9D-83DB-EEAA0A60BBC3}">
      <dgm:prSet/>
      <dgm:spPr/>
      <dgm:t>
        <a:bodyPr/>
        <a:lstStyle/>
        <a:p>
          <a:endParaRPr lang="en-US"/>
        </a:p>
      </dgm:t>
    </dgm:pt>
    <dgm:pt modelId="{DFB517F2-3275-4315-8356-9F2496CFE434}" type="pres">
      <dgm:prSet presAssocID="{4A94BE11-AD9A-4D3F-8327-00410A017BDB}" presName="Name0" presStyleCnt="0">
        <dgm:presLayoutVars>
          <dgm:dir/>
          <dgm:animLvl val="lvl"/>
          <dgm:resizeHandles val="exact"/>
        </dgm:presLayoutVars>
      </dgm:prSet>
      <dgm:spPr/>
    </dgm:pt>
    <dgm:pt modelId="{B02E3563-5DDA-4CEB-87B5-3C5B01FF8B91}" type="pres">
      <dgm:prSet presAssocID="{97FA72D0-2B3D-4267-9ABC-F7C8BFDBA582}" presName="linNode" presStyleCnt="0"/>
      <dgm:spPr/>
    </dgm:pt>
    <dgm:pt modelId="{A1E0D605-B08A-46EE-AC0C-7C940C526195}" type="pres">
      <dgm:prSet presAssocID="{97FA72D0-2B3D-4267-9ABC-F7C8BFDBA582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05CB92D6-5EA1-4E62-B397-ECB7BF6CEB55}" type="pres">
      <dgm:prSet presAssocID="{97FA72D0-2B3D-4267-9ABC-F7C8BFDBA582}" presName="descendantText" presStyleLbl="alignNode1" presStyleIdx="0" presStyleCnt="4">
        <dgm:presLayoutVars>
          <dgm:bulletEnabled/>
        </dgm:presLayoutVars>
      </dgm:prSet>
      <dgm:spPr/>
    </dgm:pt>
    <dgm:pt modelId="{76F8D133-DB4E-46FA-9563-5FDB19B2D352}" type="pres">
      <dgm:prSet presAssocID="{CFA7FA4D-0D27-420B-B1D8-87E889EECF3C}" presName="sp" presStyleCnt="0"/>
      <dgm:spPr/>
    </dgm:pt>
    <dgm:pt modelId="{E96A3358-44DF-4C3A-8115-CB6B734BC411}" type="pres">
      <dgm:prSet presAssocID="{698CFB2E-C33E-4132-B20B-21B35C287A65}" presName="linNode" presStyleCnt="0"/>
      <dgm:spPr/>
    </dgm:pt>
    <dgm:pt modelId="{4DEC3EF0-0D2A-4584-A504-65D76136E69D}" type="pres">
      <dgm:prSet presAssocID="{698CFB2E-C33E-4132-B20B-21B35C287A65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38C01BFD-EDAF-4AF3-81E2-F54A54D62215}" type="pres">
      <dgm:prSet presAssocID="{698CFB2E-C33E-4132-B20B-21B35C287A65}" presName="descendantText" presStyleLbl="alignNode1" presStyleIdx="1" presStyleCnt="4">
        <dgm:presLayoutVars>
          <dgm:bulletEnabled/>
        </dgm:presLayoutVars>
      </dgm:prSet>
      <dgm:spPr/>
    </dgm:pt>
    <dgm:pt modelId="{077F09AC-0D67-43A4-80D3-E048FE0B3EAD}" type="pres">
      <dgm:prSet presAssocID="{29F1B91B-9435-4F72-B60B-7544576C1BB1}" presName="sp" presStyleCnt="0"/>
      <dgm:spPr/>
    </dgm:pt>
    <dgm:pt modelId="{4C7A997D-C07F-49E3-A0EC-3A81AC4CEF88}" type="pres">
      <dgm:prSet presAssocID="{1CA9D206-DC93-4DD1-AB65-869C474D465B}" presName="linNode" presStyleCnt="0"/>
      <dgm:spPr/>
    </dgm:pt>
    <dgm:pt modelId="{BFD5F0BB-EF26-49D1-89FB-636686161EA0}" type="pres">
      <dgm:prSet presAssocID="{1CA9D206-DC93-4DD1-AB65-869C474D465B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014E0E48-CB95-4752-8D62-4E1671E98783}" type="pres">
      <dgm:prSet presAssocID="{1CA9D206-DC93-4DD1-AB65-869C474D465B}" presName="descendantText" presStyleLbl="alignNode1" presStyleIdx="2" presStyleCnt="4">
        <dgm:presLayoutVars>
          <dgm:bulletEnabled/>
        </dgm:presLayoutVars>
      </dgm:prSet>
      <dgm:spPr/>
    </dgm:pt>
    <dgm:pt modelId="{8727C10E-8D55-4D85-8995-DC98A1938AC3}" type="pres">
      <dgm:prSet presAssocID="{B587BD99-C6A1-43F7-856C-3B30A3C88E74}" presName="sp" presStyleCnt="0"/>
      <dgm:spPr/>
    </dgm:pt>
    <dgm:pt modelId="{5EDF27C8-F29C-4AED-91E1-B7607D349CF3}" type="pres">
      <dgm:prSet presAssocID="{29E228D6-99BE-4E63-9B05-8E02187992D1}" presName="linNode" presStyleCnt="0"/>
      <dgm:spPr/>
    </dgm:pt>
    <dgm:pt modelId="{F3C19D3B-A907-4AFE-A05A-C4950081CC1E}" type="pres">
      <dgm:prSet presAssocID="{29E228D6-99BE-4E63-9B05-8E02187992D1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1D43FF94-4531-4839-A1F3-7D1BF7E41127}" type="pres">
      <dgm:prSet presAssocID="{29E228D6-99BE-4E63-9B05-8E02187992D1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27D2C202-9F28-4D6F-AD34-24F38ABDB93F}" srcId="{4A94BE11-AD9A-4D3F-8327-00410A017BDB}" destId="{29E228D6-99BE-4E63-9B05-8E02187992D1}" srcOrd="3" destOrd="0" parTransId="{90498AB8-F99B-49AE-A57E-A9C6BFC41448}" sibTransId="{79C17891-D51F-4BE6-8D67-CE3BF7014B90}"/>
    <dgm:cxn modelId="{C60CF315-8640-49DC-ABB7-ADFE97058854}" srcId="{1CA9D206-DC93-4DD1-AB65-869C474D465B}" destId="{2E15DC1F-55D5-4AD1-93E9-7E6DA3E64208}" srcOrd="0" destOrd="0" parTransId="{CE273FBD-5363-4CFC-9C2F-3B7D9BBADA7B}" sibTransId="{9E37183D-B4A4-41C4-8B28-FF409E9A9F8A}"/>
    <dgm:cxn modelId="{12D58117-E010-4A19-A6CD-A3225D2E83BB}" srcId="{97FA72D0-2B3D-4267-9ABC-F7C8BFDBA582}" destId="{47FDF619-B1B3-4CB9-BEB7-B8F503513635}" srcOrd="0" destOrd="0" parTransId="{C47B255D-401D-45C0-8370-D260EC64BCD2}" sibTransId="{60ED9F88-243F-4312-92DB-56AA83102C96}"/>
    <dgm:cxn modelId="{B808D819-95DF-4DCE-8066-09C74C857DA8}" type="presOf" srcId="{47FDF619-B1B3-4CB9-BEB7-B8F503513635}" destId="{05CB92D6-5EA1-4E62-B397-ECB7BF6CEB55}" srcOrd="0" destOrd="0" presId="urn:microsoft.com/office/officeart/2016/7/layout/VerticalHollowActionList"/>
    <dgm:cxn modelId="{1E59D72B-D0B3-468C-93F1-D688FDFB4CAF}" srcId="{698CFB2E-C33E-4132-B20B-21B35C287A65}" destId="{C4E435FA-04AE-4B2B-BD39-CF390625F5F3}" srcOrd="0" destOrd="0" parTransId="{6D24BD96-D262-402D-9C8A-5E0EE3E1C413}" sibTransId="{937F2296-C37A-4759-8D77-03B62BF79303}"/>
    <dgm:cxn modelId="{5B310B3C-BAF8-468C-B18D-BD074D527AEF}" srcId="{4A94BE11-AD9A-4D3F-8327-00410A017BDB}" destId="{1CA9D206-DC93-4DD1-AB65-869C474D465B}" srcOrd="2" destOrd="0" parTransId="{9E144347-D40F-4D02-ADF9-6C7CC9A304BB}" sibTransId="{B587BD99-C6A1-43F7-856C-3B30A3C88E74}"/>
    <dgm:cxn modelId="{3EC31647-5EEF-4F55-BA52-10C9D138EC32}" type="presOf" srcId="{29E228D6-99BE-4E63-9B05-8E02187992D1}" destId="{F3C19D3B-A907-4AFE-A05A-C4950081CC1E}" srcOrd="0" destOrd="0" presId="urn:microsoft.com/office/officeart/2016/7/layout/VerticalHollowActionList"/>
    <dgm:cxn modelId="{876A7B67-C934-4421-B171-1152F1E16B1B}" srcId="{4A94BE11-AD9A-4D3F-8327-00410A017BDB}" destId="{698CFB2E-C33E-4132-B20B-21B35C287A65}" srcOrd="1" destOrd="0" parTransId="{11AA9DBC-EF98-42DA-82FB-383CC9A896AD}" sibTransId="{29F1B91B-9435-4F72-B60B-7544576C1BB1}"/>
    <dgm:cxn modelId="{EB3A2450-BA84-4B9D-83DB-EEAA0A60BBC3}" srcId="{29E228D6-99BE-4E63-9B05-8E02187992D1}" destId="{AAC1596B-78E9-4C71-88F4-A1B1E03E9B25}" srcOrd="0" destOrd="0" parTransId="{A69EA9A3-BB0D-48E4-964F-DDA18D1EF310}" sibTransId="{44AF667C-851C-4AEF-8331-488DFFFF5744}"/>
    <dgm:cxn modelId="{4D9A7C54-32D3-4539-BAC2-9D4B5690027D}" type="presOf" srcId="{AAC1596B-78E9-4C71-88F4-A1B1E03E9B25}" destId="{1D43FF94-4531-4839-A1F3-7D1BF7E41127}" srcOrd="0" destOrd="0" presId="urn:microsoft.com/office/officeart/2016/7/layout/VerticalHollowActionList"/>
    <dgm:cxn modelId="{F374E87B-982D-43FC-93E1-DD47645D76D2}" srcId="{2E15DC1F-55D5-4AD1-93E9-7E6DA3E64208}" destId="{426F4825-E1A4-48B4-95E1-4EAA78B1755E}" srcOrd="0" destOrd="0" parTransId="{587E2F53-3112-4B7A-B257-2AE9D37D72DE}" sibTransId="{15ED4C8B-7F0E-40E7-BE86-E2CC230692FC}"/>
    <dgm:cxn modelId="{919D137F-B94E-4E65-AF74-F1B784320578}" type="presOf" srcId="{C4E435FA-04AE-4B2B-BD39-CF390625F5F3}" destId="{38C01BFD-EDAF-4AF3-81E2-F54A54D62215}" srcOrd="0" destOrd="0" presId="urn:microsoft.com/office/officeart/2016/7/layout/VerticalHollowActionList"/>
    <dgm:cxn modelId="{814FF68B-A1C9-4850-B703-7AC458BCFEDE}" type="presOf" srcId="{426F4825-E1A4-48B4-95E1-4EAA78B1755E}" destId="{014E0E48-CB95-4752-8D62-4E1671E98783}" srcOrd="0" destOrd="1" presId="urn:microsoft.com/office/officeart/2016/7/layout/VerticalHollowActionList"/>
    <dgm:cxn modelId="{AC47488D-1A93-40BD-B5A7-E549F4077810}" type="presOf" srcId="{97FA72D0-2B3D-4267-9ABC-F7C8BFDBA582}" destId="{A1E0D605-B08A-46EE-AC0C-7C940C526195}" srcOrd="0" destOrd="0" presId="urn:microsoft.com/office/officeart/2016/7/layout/VerticalHollowActionList"/>
    <dgm:cxn modelId="{CBF0D990-2EE6-46F6-BEED-A83245B03CB9}" srcId="{4A94BE11-AD9A-4D3F-8327-00410A017BDB}" destId="{97FA72D0-2B3D-4267-9ABC-F7C8BFDBA582}" srcOrd="0" destOrd="0" parTransId="{0EF37CAB-026D-4093-A69B-C7517B48B77F}" sibTransId="{CFA7FA4D-0D27-420B-B1D8-87E889EECF3C}"/>
    <dgm:cxn modelId="{774785B4-74BC-4777-B4C5-1A1E11BC84E3}" type="presOf" srcId="{4A94BE11-AD9A-4D3F-8327-00410A017BDB}" destId="{DFB517F2-3275-4315-8356-9F2496CFE434}" srcOrd="0" destOrd="0" presId="urn:microsoft.com/office/officeart/2016/7/layout/VerticalHollowActionList"/>
    <dgm:cxn modelId="{5ADDE8B6-78DE-459C-AB0E-8DDA53DC6DFA}" type="presOf" srcId="{1CA9D206-DC93-4DD1-AB65-869C474D465B}" destId="{BFD5F0BB-EF26-49D1-89FB-636686161EA0}" srcOrd="0" destOrd="0" presId="urn:microsoft.com/office/officeart/2016/7/layout/VerticalHollowActionList"/>
    <dgm:cxn modelId="{7F6EE4D3-8406-4118-9590-6E9B5C196C16}" srcId="{2E15DC1F-55D5-4AD1-93E9-7E6DA3E64208}" destId="{471FE0E7-5635-4CFC-BD5F-407A60A8E796}" srcOrd="1" destOrd="0" parTransId="{232FC3BD-3F2F-4691-9663-13BC297B3776}" sibTransId="{76FD3633-96BF-470F-8470-CA086556FCAD}"/>
    <dgm:cxn modelId="{6BDD96D8-ABCE-4442-A2B4-46EFC730C991}" type="presOf" srcId="{471FE0E7-5635-4CFC-BD5F-407A60A8E796}" destId="{014E0E48-CB95-4752-8D62-4E1671E98783}" srcOrd="0" destOrd="2" presId="urn:microsoft.com/office/officeart/2016/7/layout/VerticalHollowActionList"/>
    <dgm:cxn modelId="{3BF5FDDA-3A1E-46B4-914F-AEA6ED909102}" type="presOf" srcId="{2E15DC1F-55D5-4AD1-93E9-7E6DA3E64208}" destId="{014E0E48-CB95-4752-8D62-4E1671E98783}" srcOrd="0" destOrd="0" presId="urn:microsoft.com/office/officeart/2016/7/layout/VerticalHollowActionList"/>
    <dgm:cxn modelId="{E5AB91ED-4A48-4B15-80CA-077AE8577962}" type="presOf" srcId="{698CFB2E-C33E-4132-B20B-21B35C287A65}" destId="{4DEC3EF0-0D2A-4584-A504-65D76136E69D}" srcOrd="0" destOrd="0" presId="urn:microsoft.com/office/officeart/2016/7/layout/VerticalHollowActionList"/>
    <dgm:cxn modelId="{EC2A7423-F236-4E92-A8B1-A260B3BD49AD}" type="presParOf" srcId="{DFB517F2-3275-4315-8356-9F2496CFE434}" destId="{B02E3563-5DDA-4CEB-87B5-3C5B01FF8B91}" srcOrd="0" destOrd="0" presId="urn:microsoft.com/office/officeart/2016/7/layout/VerticalHollowActionList"/>
    <dgm:cxn modelId="{924552F5-FBE5-4305-AC37-F4542D71AC4B}" type="presParOf" srcId="{B02E3563-5DDA-4CEB-87B5-3C5B01FF8B91}" destId="{A1E0D605-B08A-46EE-AC0C-7C940C526195}" srcOrd="0" destOrd="0" presId="urn:microsoft.com/office/officeart/2016/7/layout/VerticalHollowActionList"/>
    <dgm:cxn modelId="{6608DEB0-0305-4CC2-BFA6-6A839EDF31D3}" type="presParOf" srcId="{B02E3563-5DDA-4CEB-87B5-3C5B01FF8B91}" destId="{05CB92D6-5EA1-4E62-B397-ECB7BF6CEB55}" srcOrd="1" destOrd="0" presId="urn:microsoft.com/office/officeart/2016/7/layout/VerticalHollowActionList"/>
    <dgm:cxn modelId="{BA10BAD3-E108-48D1-9FC0-07BD7DC14F20}" type="presParOf" srcId="{DFB517F2-3275-4315-8356-9F2496CFE434}" destId="{76F8D133-DB4E-46FA-9563-5FDB19B2D352}" srcOrd="1" destOrd="0" presId="urn:microsoft.com/office/officeart/2016/7/layout/VerticalHollowActionList"/>
    <dgm:cxn modelId="{75D9BEF8-56C8-4A9B-8756-2283F14091F8}" type="presParOf" srcId="{DFB517F2-3275-4315-8356-9F2496CFE434}" destId="{E96A3358-44DF-4C3A-8115-CB6B734BC411}" srcOrd="2" destOrd="0" presId="urn:microsoft.com/office/officeart/2016/7/layout/VerticalHollowActionList"/>
    <dgm:cxn modelId="{C1EBFC23-E7F4-41F9-A4ED-78BE2FF5470B}" type="presParOf" srcId="{E96A3358-44DF-4C3A-8115-CB6B734BC411}" destId="{4DEC3EF0-0D2A-4584-A504-65D76136E69D}" srcOrd="0" destOrd="0" presId="urn:microsoft.com/office/officeart/2016/7/layout/VerticalHollowActionList"/>
    <dgm:cxn modelId="{76348AD7-8FC8-47D2-91EF-AB99C95D333B}" type="presParOf" srcId="{E96A3358-44DF-4C3A-8115-CB6B734BC411}" destId="{38C01BFD-EDAF-4AF3-81E2-F54A54D62215}" srcOrd="1" destOrd="0" presId="urn:microsoft.com/office/officeart/2016/7/layout/VerticalHollowActionList"/>
    <dgm:cxn modelId="{D0D5643F-BDAF-44A7-A5B6-66D905AD047A}" type="presParOf" srcId="{DFB517F2-3275-4315-8356-9F2496CFE434}" destId="{077F09AC-0D67-43A4-80D3-E048FE0B3EAD}" srcOrd="3" destOrd="0" presId="urn:microsoft.com/office/officeart/2016/7/layout/VerticalHollowActionList"/>
    <dgm:cxn modelId="{11C00EA6-D228-4197-B618-53C7FDC4A3FA}" type="presParOf" srcId="{DFB517F2-3275-4315-8356-9F2496CFE434}" destId="{4C7A997D-C07F-49E3-A0EC-3A81AC4CEF88}" srcOrd="4" destOrd="0" presId="urn:microsoft.com/office/officeart/2016/7/layout/VerticalHollowActionList"/>
    <dgm:cxn modelId="{1C0FA20F-0F42-410E-A8FC-53BF3DBBCBA5}" type="presParOf" srcId="{4C7A997D-C07F-49E3-A0EC-3A81AC4CEF88}" destId="{BFD5F0BB-EF26-49D1-89FB-636686161EA0}" srcOrd="0" destOrd="0" presId="urn:microsoft.com/office/officeart/2016/7/layout/VerticalHollowActionList"/>
    <dgm:cxn modelId="{47995ED2-91B2-4A62-917F-0745E80FBB4D}" type="presParOf" srcId="{4C7A997D-C07F-49E3-A0EC-3A81AC4CEF88}" destId="{014E0E48-CB95-4752-8D62-4E1671E98783}" srcOrd="1" destOrd="0" presId="urn:microsoft.com/office/officeart/2016/7/layout/VerticalHollowActionList"/>
    <dgm:cxn modelId="{1F46FCB7-B9FB-4E1A-96FD-8A33E407203D}" type="presParOf" srcId="{DFB517F2-3275-4315-8356-9F2496CFE434}" destId="{8727C10E-8D55-4D85-8995-DC98A1938AC3}" srcOrd="5" destOrd="0" presId="urn:microsoft.com/office/officeart/2016/7/layout/VerticalHollowActionList"/>
    <dgm:cxn modelId="{DCBD1E8A-82EE-42E3-957C-F473CFFB9124}" type="presParOf" srcId="{DFB517F2-3275-4315-8356-9F2496CFE434}" destId="{5EDF27C8-F29C-4AED-91E1-B7607D349CF3}" srcOrd="6" destOrd="0" presId="urn:microsoft.com/office/officeart/2016/7/layout/VerticalHollowActionList"/>
    <dgm:cxn modelId="{6C4E55FB-DB87-4FCC-B93C-8D55AB880605}" type="presParOf" srcId="{5EDF27C8-F29C-4AED-91E1-B7607D349CF3}" destId="{F3C19D3B-A907-4AFE-A05A-C4950081CC1E}" srcOrd="0" destOrd="0" presId="urn:microsoft.com/office/officeart/2016/7/layout/VerticalHollowActionList"/>
    <dgm:cxn modelId="{BF8DA7AA-B855-45F6-AFB3-2B22CF43CA64}" type="presParOf" srcId="{5EDF27C8-F29C-4AED-91E1-B7607D349CF3}" destId="{1D43FF94-4531-4839-A1F3-7D1BF7E41127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DD63F5-51CA-48BE-A2C7-DC25B7CF05B4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8ED635E9-942C-4037-9EC2-5799EE6A0E9C}">
      <dgm:prSet/>
      <dgm:spPr/>
      <dgm:t>
        <a:bodyPr/>
        <a:lstStyle/>
        <a:p>
          <a:r>
            <a:rPr lang="en-US"/>
            <a:t>Oct. 20</a:t>
          </a:r>
        </a:p>
      </dgm:t>
    </dgm:pt>
    <dgm:pt modelId="{F1B9F671-64B8-42FC-90BC-CA411F1EED8A}" type="parTrans" cxnId="{53525135-72E9-455A-A02D-88F5A1A5064D}">
      <dgm:prSet/>
      <dgm:spPr/>
      <dgm:t>
        <a:bodyPr/>
        <a:lstStyle/>
        <a:p>
          <a:endParaRPr lang="en-US"/>
        </a:p>
      </dgm:t>
    </dgm:pt>
    <dgm:pt modelId="{0D38F09F-0C63-474A-BA8B-D2CAA2651544}" type="sibTrans" cxnId="{53525135-72E9-455A-A02D-88F5A1A5064D}">
      <dgm:prSet/>
      <dgm:spPr/>
      <dgm:t>
        <a:bodyPr/>
        <a:lstStyle/>
        <a:p>
          <a:endParaRPr lang="en-US"/>
        </a:p>
      </dgm:t>
    </dgm:pt>
    <dgm:pt modelId="{A729A342-046A-42DA-A188-79D4FBFFA511}">
      <dgm:prSet custT="1"/>
      <dgm:spPr/>
      <dgm:t>
        <a:bodyPr/>
        <a:lstStyle/>
        <a:p>
          <a:r>
            <a:rPr lang="en-US" sz="1600" dirty="0"/>
            <a:t>Proposal document (for 20th October)</a:t>
          </a:r>
        </a:p>
      </dgm:t>
    </dgm:pt>
    <dgm:pt modelId="{39D47B5C-0EDC-46A0-A6C7-5F36C3901EE7}" type="parTrans" cxnId="{A8C89E45-D8A3-450A-951E-E6A5DF863036}">
      <dgm:prSet/>
      <dgm:spPr/>
      <dgm:t>
        <a:bodyPr/>
        <a:lstStyle/>
        <a:p>
          <a:endParaRPr lang="en-US"/>
        </a:p>
      </dgm:t>
    </dgm:pt>
    <dgm:pt modelId="{FCCFEF97-F731-4AF6-A7C9-96EB9CF3CFFA}" type="sibTrans" cxnId="{A8C89E45-D8A3-450A-951E-E6A5DF863036}">
      <dgm:prSet/>
      <dgm:spPr/>
      <dgm:t>
        <a:bodyPr/>
        <a:lstStyle/>
        <a:p>
          <a:endParaRPr lang="en-US"/>
        </a:p>
      </dgm:t>
    </dgm:pt>
    <dgm:pt modelId="{6396DE4D-75DB-487B-9E42-F1A8FCFB9C9F}">
      <dgm:prSet custT="1"/>
      <dgm:spPr/>
      <dgm:t>
        <a:bodyPr/>
        <a:lstStyle/>
        <a:p>
          <a:r>
            <a:rPr lang="en-US" sz="1050" dirty="0"/>
            <a:t>One page document with general concept.</a:t>
          </a:r>
        </a:p>
      </dgm:t>
    </dgm:pt>
    <dgm:pt modelId="{3E674B01-DC8F-4E40-9630-1071F5015110}" type="parTrans" cxnId="{557D8484-3012-42E0-B670-4701E8AE472F}">
      <dgm:prSet/>
      <dgm:spPr/>
      <dgm:t>
        <a:bodyPr/>
        <a:lstStyle/>
        <a:p>
          <a:endParaRPr lang="en-US"/>
        </a:p>
      </dgm:t>
    </dgm:pt>
    <dgm:pt modelId="{CBEABE33-6684-40FE-9B76-06FF57F5FCA3}" type="sibTrans" cxnId="{557D8484-3012-42E0-B670-4701E8AE472F}">
      <dgm:prSet/>
      <dgm:spPr/>
      <dgm:t>
        <a:bodyPr/>
        <a:lstStyle/>
        <a:p>
          <a:endParaRPr lang="en-US"/>
        </a:p>
      </dgm:t>
    </dgm:pt>
    <dgm:pt modelId="{CAD7538E-880B-401A-89D8-E3D80AA0B28C}">
      <dgm:prSet/>
      <dgm:spPr/>
      <dgm:t>
        <a:bodyPr/>
        <a:lstStyle/>
        <a:p>
          <a:r>
            <a:rPr lang="en-US"/>
            <a:t>Nov. 17</a:t>
          </a:r>
        </a:p>
      </dgm:t>
    </dgm:pt>
    <dgm:pt modelId="{AB4267BE-E0F1-4A6E-9AA0-24D7BB117F8C}" type="parTrans" cxnId="{3013BFD8-B717-463B-83CF-66A06AFF00C3}">
      <dgm:prSet/>
      <dgm:spPr/>
      <dgm:t>
        <a:bodyPr/>
        <a:lstStyle/>
        <a:p>
          <a:endParaRPr lang="en-US"/>
        </a:p>
      </dgm:t>
    </dgm:pt>
    <dgm:pt modelId="{D279ED8C-76BF-4727-8017-FFB380275EE2}" type="sibTrans" cxnId="{3013BFD8-B717-463B-83CF-66A06AFF00C3}">
      <dgm:prSet/>
      <dgm:spPr/>
      <dgm:t>
        <a:bodyPr/>
        <a:lstStyle/>
        <a:p>
          <a:endParaRPr lang="en-US"/>
        </a:p>
      </dgm:t>
    </dgm:pt>
    <dgm:pt modelId="{A29B17AE-B265-4DBE-B49E-FEED4524F234}">
      <dgm:prSet custT="1"/>
      <dgm:spPr/>
      <dgm:t>
        <a:bodyPr/>
        <a:lstStyle/>
        <a:p>
          <a:r>
            <a:rPr lang="en-US" sz="1800" dirty="0"/>
            <a:t>Interim Report</a:t>
          </a:r>
        </a:p>
      </dgm:t>
    </dgm:pt>
    <dgm:pt modelId="{7882D971-8733-4953-B492-3DC2CF158E2D}" type="parTrans" cxnId="{2D54F896-E076-46A2-AE7F-1BD7D983DFA6}">
      <dgm:prSet/>
      <dgm:spPr/>
      <dgm:t>
        <a:bodyPr/>
        <a:lstStyle/>
        <a:p>
          <a:endParaRPr lang="en-US"/>
        </a:p>
      </dgm:t>
    </dgm:pt>
    <dgm:pt modelId="{1D96ABA1-EDF5-4F59-A498-E4D43795C9D8}" type="sibTrans" cxnId="{2D54F896-E076-46A2-AE7F-1BD7D983DFA6}">
      <dgm:prSet/>
      <dgm:spPr/>
      <dgm:t>
        <a:bodyPr/>
        <a:lstStyle/>
        <a:p>
          <a:endParaRPr lang="en-US"/>
        </a:p>
      </dgm:t>
    </dgm:pt>
    <dgm:pt modelId="{5C03C530-D21E-4F7C-B841-B451182BFE72}">
      <dgm:prSet custT="1"/>
      <dgm:spPr/>
      <dgm:t>
        <a:bodyPr/>
        <a:lstStyle/>
        <a:p>
          <a:r>
            <a:rPr lang="en-US" sz="1100" dirty="0"/>
            <a:t>Presentation and feedback session.</a:t>
          </a:r>
        </a:p>
      </dgm:t>
    </dgm:pt>
    <dgm:pt modelId="{74C8E336-1D48-4549-A57B-87849492A569}" type="parTrans" cxnId="{80CF543B-835F-4120-8402-CAC2F17F223D}">
      <dgm:prSet/>
      <dgm:spPr/>
      <dgm:t>
        <a:bodyPr/>
        <a:lstStyle/>
        <a:p>
          <a:endParaRPr lang="en-US"/>
        </a:p>
      </dgm:t>
    </dgm:pt>
    <dgm:pt modelId="{D3F8F72D-F398-4341-B379-45E05E656F3F}" type="sibTrans" cxnId="{80CF543B-835F-4120-8402-CAC2F17F223D}">
      <dgm:prSet/>
      <dgm:spPr/>
      <dgm:t>
        <a:bodyPr/>
        <a:lstStyle/>
        <a:p>
          <a:endParaRPr lang="en-US"/>
        </a:p>
      </dgm:t>
    </dgm:pt>
    <dgm:pt modelId="{56A203FF-719D-4788-8B4C-DBD99A6FFBB6}">
      <dgm:prSet/>
      <dgm:spPr/>
      <dgm:t>
        <a:bodyPr/>
        <a:lstStyle/>
        <a:p>
          <a:r>
            <a:rPr lang="en-US"/>
            <a:t>Dec. 1 – Dec. 5</a:t>
          </a:r>
        </a:p>
      </dgm:t>
    </dgm:pt>
    <dgm:pt modelId="{A05D3BA2-66A7-4526-A97B-1E5A2382E31D}" type="parTrans" cxnId="{E51880B5-700C-4690-87B9-5DDF1DF90326}">
      <dgm:prSet/>
      <dgm:spPr/>
      <dgm:t>
        <a:bodyPr/>
        <a:lstStyle/>
        <a:p>
          <a:endParaRPr lang="en-US"/>
        </a:p>
      </dgm:t>
    </dgm:pt>
    <dgm:pt modelId="{E6533803-4334-4050-AAC4-022E5A728CBE}" type="sibTrans" cxnId="{E51880B5-700C-4690-87B9-5DDF1DF90326}">
      <dgm:prSet/>
      <dgm:spPr/>
      <dgm:t>
        <a:bodyPr/>
        <a:lstStyle/>
        <a:p>
          <a:endParaRPr lang="en-US"/>
        </a:p>
      </dgm:t>
    </dgm:pt>
    <dgm:pt modelId="{27BAE756-9E30-4645-81B5-32608D54D05D}">
      <dgm:prSet custT="1"/>
      <dgm:spPr/>
      <dgm:t>
        <a:bodyPr/>
        <a:lstStyle/>
        <a:p>
          <a:r>
            <a:rPr lang="en-US" sz="1800" dirty="0"/>
            <a:t>Presentation and review</a:t>
          </a:r>
        </a:p>
      </dgm:t>
    </dgm:pt>
    <dgm:pt modelId="{1D582683-759C-43C6-9934-2375D677F65D}" type="parTrans" cxnId="{0866E458-1DDA-43B8-9E5D-5E884423A6B3}">
      <dgm:prSet/>
      <dgm:spPr/>
      <dgm:t>
        <a:bodyPr/>
        <a:lstStyle/>
        <a:p>
          <a:endParaRPr lang="en-US"/>
        </a:p>
      </dgm:t>
    </dgm:pt>
    <dgm:pt modelId="{545BDCBF-6E23-442D-9754-F330C8B3D62C}" type="sibTrans" cxnId="{0866E458-1DDA-43B8-9E5D-5E884423A6B3}">
      <dgm:prSet/>
      <dgm:spPr/>
      <dgm:t>
        <a:bodyPr/>
        <a:lstStyle/>
        <a:p>
          <a:endParaRPr lang="en-US"/>
        </a:p>
      </dgm:t>
    </dgm:pt>
    <dgm:pt modelId="{63E2DEC8-7297-4DAE-845D-632F9B782A09}">
      <dgm:prSet custT="1"/>
      <dgm:spPr/>
      <dgm:t>
        <a:bodyPr/>
        <a:lstStyle/>
        <a:p>
          <a:r>
            <a:rPr lang="en-US" sz="1100" dirty="0"/>
            <a:t>Remote repository</a:t>
          </a:r>
        </a:p>
      </dgm:t>
    </dgm:pt>
    <dgm:pt modelId="{A5C97289-6A74-4A05-8FBA-452C374A62E5}" type="parTrans" cxnId="{CEE9223C-B16C-4064-8617-2918D5FF8CAF}">
      <dgm:prSet/>
      <dgm:spPr/>
      <dgm:t>
        <a:bodyPr/>
        <a:lstStyle/>
        <a:p>
          <a:endParaRPr lang="en-US"/>
        </a:p>
      </dgm:t>
    </dgm:pt>
    <dgm:pt modelId="{6B1BA7D7-BD15-4DE7-8CDB-6272F8958E87}" type="sibTrans" cxnId="{CEE9223C-B16C-4064-8617-2918D5FF8CAF}">
      <dgm:prSet/>
      <dgm:spPr/>
      <dgm:t>
        <a:bodyPr/>
        <a:lstStyle/>
        <a:p>
          <a:endParaRPr lang="en-US"/>
        </a:p>
      </dgm:t>
    </dgm:pt>
    <dgm:pt modelId="{AFB9A741-52BA-4B7A-9D81-24C33B20901B}">
      <dgm:prSet custT="1"/>
      <dgm:spPr/>
      <dgm:t>
        <a:bodyPr/>
        <a:lstStyle/>
        <a:p>
          <a:r>
            <a:rPr lang="en-US" sz="1100" dirty="0"/>
            <a:t>Present your work</a:t>
          </a:r>
        </a:p>
      </dgm:t>
    </dgm:pt>
    <dgm:pt modelId="{B384F70B-DBAF-4BAA-8489-FFCF80B26D86}" type="parTrans" cxnId="{31588F63-1DA7-4200-980B-D1474C612B5F}">
      <dgm:prSet/>
      <dgm:spPr/>
      <dgm:t>
        <a:bodyPr/>
        <a:lstStyle/>
        <a:p>
          <a:endParaRPr lang="en-US"/>
        </a:p>
      </dgm:t>
    </dgm:pt>
    <dgm:pt modelId="{EE6CC4AB-D6CB-4EEB-BB95-613EE7C9EE09}" type="sibTrans" cxnId="{31588F63-1DA7-4200-980B-D1474C612B5F}">
      <dgm:prSet/>
      <dgm:spPr/>
      <dgm:t>
        <a:bodyPr/>
        <a:lstStyle/>
        <a:p>
          <a:endParaRPr lang="en-US"/>
        </a:p>
      </dgm:t>
    </dgm:pt>
    <dgm:pt modelId="{8A79809E-2713-4B18-9B02-978A868200B6}" type="pres">
      <dgm:prSet presAssocID="{D3DD63F5-51CA-48BE-A2C7-DC25B7CF05B4}" presName="Name0" presStyleCnt="0">
        <dgm:presLayoutVars>
          <dgm:animLvl val="lvl"/>
          <dgm:resizeHandles val="exact"/>
        </dgm:presLayoutVars>
      </dgm:prSet>
      <dgm:spPr/>
    </dgm:pt>
    <dgm:pt modelId="{88CCF758-6BCA-4467-BC44-094AD41BCFA9}" type="pres">
      <dgm:prSet presAssocID="{8ED635E9-942C-4037-9EC2-5799EE6A0E9C}" presName="composite" presStyleCnt="0"/>
      <dgm:spPr/>
    </dgm:pt>
    <dgm:pt modelId="{241C09B6-FC3F-4CFF-AAD4-46B0B5654C12}" type="pres">
      <dgm:prSet presAssocID="{8ED635E9-942C-4037-9EC2-5799EE6A0E9C}" presName="L" presStyleLbl="solidFgAcc1" presStyleIdx="0" presStyleCnt="3">
        <dgm:presLayoutVars>
          <dgm:chMax val="0"/>
          <dgm:chPref val="0"/>
        </dgm:presLayoutVars>
      </dgm:prSet>
      <dgm:spPr/>
    </dgm:pt>
    <dgm:pt modelId="{350A0865-B301-46E2-B14B-EB30635473FD}" type="pres">
      <dgm:prSet presAssocID="{8ED635E9-942C-4037-9EC2-5799EE6A0E9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39F6413-8FD3-46A7-87B6-FE731DC61443}" type="pres">
      <dgm:prSet presAssocID="{8ED635E9-942C-4037-9EC2-5799EE6A0E9C}" presName="des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78EEF56-6BBD-45EB-8C09-0AA8AB047AC0}" type="pres">
      <dgm:prSet presAssocID="{8ED635E9-942C-4037-9EC2-5799EE6A0E9C}" presName="EmptyPlaceHolder" presStyleCnt="0"/>
      <dgm:spPr/>
    </dgm:pt>
    <dgm:pt modelId="{13C2D999-A7AF-4142-BD1A-D3C3B1EA7E78}" type="pres">
      <dgm:prSet presAssocID="{0D38F09F-0C63-474A-BA8B-D2CAA2651544}" presName="space" presStyleCnt="0"/>
      <dgm:spPr/>
    </dgm:pt>
    <dgm:pt modelId="{9AE91FA5-DCEF-4BD2-A075-6B4F1DB3B9D2}" type="pres">
      <dgm:prSet presAssocID="{CAD7538E-880B-401A-89D8-E3D80AA0B28C}" presName="composite" presStyleCnt="0"/>
      <dgm:spPr/>
    </dgm:pt>
    <dgm:pt modelId="{676ED1FF-4CAC-4228-982D-000D712EB223}" type="pres">
      <dgm:prSet presAssocID="{CAD7538E-880B-401A-89D8-E3D80AA0B28C}" presName="L" presStyleLbl="solidFgAcc1" presStyleIdx="1" presStyleCnt="3">
        <dgm:presLayoutVars>
          <dgm:chMax val="0"/>
          <dgm:chPref val="0"/>
        </dgm:presLayoutVars>
      </dgm:prSet>
      <dgm:spPr/>
    </dgm:pt>
    <dgm:pt modelId="{EE874359-DC22-4A31-8684-B836D8758370}" type="pres">
      <dgm:prSet presAssocID="{CAD7538E-880B-401A-89D8-E3D80AA0B28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E2EE082-73AC-46ED-B2F4-AEF14A06C511}" type="pres">
      <dgm:prSet presAssocID="{CAD7538E-880B-401A-89D8-E3D80AA0B28C}" presName="des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D2E78AE-27EC-4834-915D-FBD7D96D0A1C}" type="pres">
      <dgm:prSet presAssocID="{CAD7538E-880B-401A-89D8-E3D80AA0B28C}" presName="EmptyPlaceHolder" presStyleCnt="0"/>
      <dgm:spPr/>
    </dgm:pt>
    <dgm:pt modelId="{85002B24-0A82-4F0F-A88D-B466F35CFE28}" type="pres">
      <dgm:prSet presAssocID="{D279ED8C-76BF-4727-8017-FFB380275EE2}" presName="space" presStyleCnt="0"/>
      <dgm:spPr/>
    </dgm:pt>
    <dgm:pt modelId="{379987DA-FB3E-467A-9B6D-DFBA2D3BA49B}" type="pres">
      <dgm:prSet presAssocID="{56A203FF-719D-4788-8B4C-DBD99A6FFBB6}" presName="composite" presStyleCnt="0"/>
      <dgm:spPr/>
    </dgm:pt>
    <dgm:pt modelId="{00FF179E-5584-44C5-844F-45ABC233CA24}" type="pres">
      <dgm:prSet presAssocID="{56A203FF-719D-4788-8B4C-DBD99A6FFBB6}" presName="L" presStyleLbl="solidFgAcc1" presStyleIdx="2" presStyleCnt="3">
        <dgm:presLayoutVars>
          <dgm:chMax val="0"/>
          <dgm:chPref val="0"/>
        </dgm:presLayoutVars>
      </dgm:prSet>
      <dgm:spPr/>
    </dgm:pt>
    <dgm:pt modelId="{C8FACD8F-6B1A-4AD9-84EF-4A1B9A2ABADE}" type="pres">
      <dgm:prSet presAssocID="{56A203FF-719D-4788-8B4C-DBD99A6FFBB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9336F1B-D5EE-4B91-9D42-8C6432016B08}" type="pres">
      <dgm:prSet presAssocID="{56A203FF-719D-4788-8B4C-DBD99A6FFBB6}" presName="des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4F0D580-45EA-45A9-B5E1-1AE6F1155F89}" type="pres">
      <dgm:prSet presAssocID="{56A203FF-719D-4788-8B4C-DBD99A6FFBB6}" presName="EmptyPlaceHolder" presStyleCnt="0"/>
      <dgm:spPr/>
    </dgm:pt>
  </dgm:ptLst>
  <dgm:cxnLst>
    <dgm:cxn modelId="{379BF71B-6AA2-4ADD-82B7-CC1FDABEAC75}" type="presOf" srcId="{CAD7538E-880B-401A-89D8-E3D80AA0B28C}" destId="{EE874359-DC22-4A31-8684-B836D8758370}" srcOrd="0" destOrd="0" presId="urn:microsoft.com/office/officeart/2016/7/layout/AccentHomeChevronProcess"/>
    <dgm:cxn modelId="{D5608C1C-BF2F-46A8-870D-028AD99E46F0}" type="presOf" srcId="{5C03C530-D21E-4F7C-B841-B451182BFE72}" destId="{AE2EE082-73AC-46ED-B2F4-AEF14A06C511}" srcOrd="0" destOrd="1" presId="urn:microsoft.com/office/officeart/2016/7/layout/AccentHomeChevronProcess"/>
    <dgm:cxn modelId="{53525135-72E9-455A-A02D-88F5A1A5064D}" srcId="{D3DD63F5-51CA-48BE-A2C7-DC25B7CF05B4}" destId="{8ED635E9-942C-4037-9EC2-5799EE6A0E9C}" srcOrd="0" destOrd="0" parTransId="{F1B9F671-64B8-42FC-90BC-CA411F1EED8A}" sibTransId="{0D38F09F-0C63-474A-BA8B-D2CAA2651544}"/>
    <dgm:cxn modelId="{80CF543B-835F-4120-8402-CAC2F17F223D}" srcId="{A29B17AE-B265-4DBE-B49E-FEED4524F234}" destId="{5C03C530-D21E-4F7C-B841-B451182BFE72}" srcOrd="0" destOrd="0" parTransId="{74C8E336-1D48-4549-A57B-87849492A569}" sibTransId="{D3F8F72D-F398-4341-B379-45E05E656F3F}"/>
    <dgm:cxn modelId="{CEE9223C-B16C-4064-8617-2918D5FF8CAF}" srcId="{27BAE756-9E30-4645-81B5-32608D54D05D}" destId="{63E2DEC8-7297-4DAE-845D-632F9B782A09}" srcOrd="0" destOrd="0" parTransId="{A5C97289-6A74-4A05-8FBA-452C374A62E5}" sibTransId="{6B1BA7D7-BD15-4DE7-8CDB-6272F8958E87}"/>
    <dgm:cxn modelId="{31588F63-1DA7-4200-980B-D1474C612B5F}" srcId="{27BAE756-9E30-4645-81B5-32608D54D05D}" destId="{AFB9A741-52BA-4B7A-9D81-24C33B20901B}" srcOrd="1" destOrd="0" parTransId="{B384F70B-DBAF-4BAA-8489-FFCF80B26D86}" sibTransId="{EE6CC4AB-D6CB-4EEB-BB95-613EE7C9EE09}"/>
    <dgm:cxn modelId="{A8C89E45-D8A3-450A-951E-E6A5DF863036}" srcId="{8ED635E9-942C-4037-9EC2-5799EE6A0E9C}" destId="{A729A342-046A-42DA-A188-79D4FBFFA511}" srcOrd="0" destOrd="0" parTransId="{39D47B5C-0EDC-46A0-A6C7-5F36C3901EE7}" sibTransId="{FCCFEF97-F731-4AF6-A7C9-96EB9CF3CFFA}"/>
    <dgm:cxn modelId="{44C5F672-3B21-4B5E-8050-74CD32344C60}" type="presOf" srcId="{56A203FF-719D-4788-8B4C-DBD99A6FFBB6}" destId="{C8FACD8F-6B1A-4AD9-84EF-4A1B9A2ABADE}" srcOrd="0" destOrd="0" presId="urn:microsoft.com/office/officeart/2016/7/layout/AccentHomeChevronProcess"/>
    <dgm:cxn modelId="{0866E458-1DDA-43B8-9E5D-5E884423A6B3}" srcId="{56A203FF-719D-4788-8B4C-DBD99A6FFBB6}" destId="{27BAE756-9E30-4645-81B5-32608D54D05D}" srcOrd="0" destOrd="0" parTransId="{1D582683-759C-43C6-9934-2375D677F65D}" sibTransId="{545BDCBF-6E23-442D-9754-F330C8B3D62C}"/>
    <dgm:cxn modelId="{557D8484-3012-42E0-B670-4701E8AE472F}" srcId="{A729A342-046A-42DA-A188-79D4FBFFA511}" destId="{6396DE4D-75DB-487B-9E42-F1A8FCFB9C9F}" srcOrd="0" destOrd="0" parTransId="{3E674B01-DC8F-4E40-9630-1071F5015110}" sibTransId="{CBEABE33-6684-40FE-9B76-06FF57F5FCA3}"/>
    <dgm:cxn modelId="{2E05C784-4643-4018-A386-F6B35153C638}" type="presOf" srcId="{63E2DEC8-7297-4DAE-845D-632F9B782A09}" destId="{F9336F1B-D5EE-4B91-9D42-8C6432016B08}" srcOrd="0" destOrd="1" presId="urn:microsoft.com/office/officeart/2016/7/layout/AccentHomeChevronProcess"/>
    <dgm:cxn modelId="{2D54F896-E076-46A2-AE7F-1BD7D983DFA6}" srcId="{CAD7538E-880B-401A-89D8-E3D80AA0B28C}" destId="{A29B17AE-B265-4DBE-B49E-FEED4524F234}" srcOrd="0" destOrd="0" parTransId="{7882D971-8733-4953-B492-3DC2CF158E2D}" sibTransId="{1D96ABA1-EDF5-4F59-A498-E4D43795C9D8}"/>
    <dgm:cxn modelId="{4D661AA0-544D-413F-B3D4-772D40C19528}" type="presOf" srcId="{8ED635E9-942C-4037-9EC2-5799EE6A0E9C}" destId="{350A0865-B301-46E2-B14B-EB30635473FD}" srcOrd="0" destOrd="0" presId="urn:microsoft.com/office/officeart/2016/7/layout/AccentHomeChevronProcess"/>
    <dgm:cxn modelId="{9F73C0B4-8597-4F43-B360-A659E70F679D}" type="presOf" srcId="{AFB9A741-52BA-4B7A-9D81-24C33B20901B}" destId="{F9336F1B-D5EE-4B91-9D42-8C6432016B08}" srcOrd="0" destOrd="2" presId="urn:microsoft.com/office/officeart/2016/7/layout/AccentHomeChevronProcess"/>
    <dgm:cxn modelId="{E51880B5-700C-4690-87B9-5DDF1DF90326}" srcId="{D3DD63F5-51CA-48BE-A2C7-DC25B7CF05B4}" destId="{56A203FF-719D-4788-8B4C-DBD99A6FFBB6}" srcOrd="2" destOrd="0" parTransId="{A05D3BA2-66A7-4526-A97B-1E5A2382E31D}" sibTransId="{E6533803-4334-4050-AAC4-022E5A728CBE}"/>
    <dgm:cxn modelId="{AE7ABCB8-D1F4-412B-A35E-E610806918E2}" type="presOf" srcId="{27BAE756-9E30-4645-81B5-32608D54D05D}" destId="{F9336F1B-D5EE-4B91-9D42-8C6432016B08}" srcOrd="0" destOrd="0" presId="urn:microsoft.com/office/officeart/2016/7/layout/AccentHomeChevronProcess"/>
    <dgm:cxn modelId="{85C080BC-1524-41BC-85CA-32D1A5159CB1}" type="presOf" srcId="{6396DE4D-75DB-487B-9E42-F1A8FCFB9C9F}" destId="{E39F6413-8FD3-46A7-87B6-FE731DC61443}" srcOrd="0" destOrd="1" presId="urn:microsoft.com/office/officeart/2016/7/layout/AccentHomeChevronProcess"/>
    <dgm:cxn modelId="{5492E9CF-FB5C-464E-ABF6-DF1B577DEC6C}" type="presOf" srcId="{A29B17AE-B265-4DBE-B49E-FEED4524F234}" destId="{AE2EE082-73AC-46ED-B2F4-AEF14A06C511}" srcOrd="0" destOrd="0" presId="urn:microsoft.com/office/officeart/2016/7/layout/AccentHomeChevronProcess"/>
    <dgm:cxn modelId="{0EF921D3-28A5-493A-A26F-7B600694441C}" type="presOf" srcId="{A729A342-046A-42DA-A188-79D4FBFFA511}" destId="{E39F6413-8FD3-46A7-87B6-FE731DC61443}" srcOrd="0" destOrd="0" presId="urn:microsoft.com/office/officeart/2016/7/layout/AccentHomeChevronProcess"/>
    <dgm:cxn modelId="{3013BFD8-B717-463B-83CF-66A06AFF00C3}" srcId="{D3DD63F5-51CA-48BE-A2C7-DC25B7CF05B4}" destId="{CAD7538E-880B-401A-89D8-E3D80AA0B28C}" srcOrd="1" destOrd="0" parTransId="{AB4267BE-E0F1-4A6E-9AA0-24D7BB117F8C}" sibTransId="{D279ED8C-76BF-4727-8017-FFB380275EE2}"/>
    <dgm:cxn modelId="{7974F0DE-5D0A-4C78-AB26-81A6CB03162F}" type="presOf" srcId="{D3DD63F5-51CA-48BE-A2C7-DC25B7CF05B4}" destId="{8A79809E-2713-4B18-9B02-978A868200B6}" srcOrd="0" destOrd="0" presId="urn:microsoft.com/office/officeart/2016/7/layout/AccentHomeChevronProcess"/>
    <dgm:cxn modelId="{BEC80086-397F-4E8B-A8D0-4828AE0D9C93}" type="presParOf" srcId="{8A79809E-2713-4B18-9B02-978A868200B6}" destId="{88CCF758-6BCA-4467-BC44-094AD41BCFA9}" srcOrd="0" destOrd="0" presId="urn:microsoft.com/office/officeart/2016/7/layout/AccentHomeChevronProcess"/>
    <dgm:cxn modelId="{DA8F8BFE-06A3-4048-A506-2528F4144D6B}" type="presParOf" srcId="{88CCF758-6BCA-4467-BC44-094AD41BCFA9}" destId="{241C09B6-FC3F-4CFF-AAD4-46B0B5654C12}" srcOrd="0" destOrd="0" presId="urn:microsoft.com/office/officeart/2016/7/layout/AccentHomeChevronProcess"/>
    <dgm:cxn modelId="{2F22DBAB-72BC-4072-B350-44BA4F618F03}" type="presParOf" srcId="{88CCF758-6BCA-4467-BC44-094AD41BCFA9}" destId="{350A0865-B301-46E2-B14B-EB30635473FD}" srcOrd="1" destOrd="0" presId="urn:microsoft.com/office/officeart/2016/7/layout/AccentHomeChevronProcess"/>
    <dgm:cxn modelId="{1EE0878F-DBC1-4BE4-848C-09CD0CB03A24}" type="presParOf" srcId="{88CCF758-6BCA-4467-BC44-094AD41BCFA9}" destId="{E39F6413-8FD3-46A7-87B6-FE731DC61443}" srcOrd="2" destOrd="0" presId="urn:microsoft.com/office/officeart/2016/7/layout/AccentHomeChevronProcess"/>
    <dgm:cxn modelId="{BA034587-9C86-425A-B9AA-84B6AB55880D}" type="presParOf" srcId="{88CCF758-6BCA-4467-BC44-094AD41BCFA9}" destId="{A78EEF56-6BBD-45EB-8C09-0AA8AB047AC0}" srcOrd="3" destOrd="0" presId="urn:microsoft.com/office/officeart/2016/7/layout/AccentHomeChevronProcess"/>
    <dgm:cxn modelId="{EF24FC9E-F525-4E19-8024-E556F0609F37}" type="presParOf" srcId="{8A79809E-2713-4B18-9B02-978A868200B6}" destId="{13C2D999-A7AF-4142-BD1A-D3C3B1EA7E78}" srcOrd="1" destOrd="0" presId="urn:microsoft.com/office/officeart/2016/7/layout/AccentHomeChevronProcess"/>
    <dgm:cxn modelId="{F0E19086-B4D1-4D5A-A205-13CD6278138D}" type="presParOf" srcId="{8A79809E-2713-4B18-9B02-978A868200B6}" destId="{9AE91FA5-DCEF-4BD2-A075-6B4F1DB3B9D2}" srcOrd="2" destOrd="0" presId="urn:microsoft.com/office/officeart/2016/7/layout/AccentHomeChevronProcess"/>
    <dgm:cxn modelId="{EF273D09-64E6-451B-B49A-95C35CEFA37C}" type="presParOf" srcId="{9AE91FA5-DCEF-4BD2-A075-6B4F1DB3B9D2}" destId="{676ED1FF-4CAC-4228-982D-000D712EB223}" srcOrd="0" destOrd="0" presId="urn:microsoft.com/office/officeart/2016/7/layout/AccentHomeChevronProcess"/>
    <dgm:cxn modelId="{24B5F68C-35C9-4372-89DA-EB72B59E19EE}" type="presParOf" srcId="{9AE91FA5-DCEF-4BD2-A075-6B4F1DB3B9D2}" destId="{EE874359-DC22-4A31-8684-B836D8758370}" srcOrd="1" destOrd="0" presId="urn:microsoft.com/office/officeart/2016/7/layout/AccentHomeChevronProcess"/>
    <dgm:cxn modelId="{14C22D65-E93A-4603-AE72-63493DAA45AE}" type="presParOf" srcId="{9AE91FA5-DCEF-4BD2-A075-6B4F1DB3B9D2}" destId="{AE2EE082-73AC-46ED-B2F4-AEF14A06C511}" srcOrd="2" destOrd="0" presId="urn:microsoft.com/office/officeart/2016/7/layout/AccentHomeChevronProcess"/>
    <dgm:cxn modelId="{68D5943B-B8DE-4CBD-BB06-6FE0ECF871D4}" type="presParOf" srcId="{9AE91FA5-DCEF-4BD2-A075-6B4F1DB3B9D2}" destId="{7D2E78AE-27EC-4834-915D-FBD7D96D0A1C}" srcOrd="3" destOrd="0" presId="urn:microsoft.com/office/officeart/2016/7/layout/AccentHomeChevronProcess"/>
    <dgm:cxn modelId="{E9C07C65-D498-4E07-AF02-4D5A19F5C2DD}" type="presParOf" srcId="{8A79809E-2713-4B18-9B02-978A868200B6}" destId="{85002B24-0A82-4F0F-A88D-B466F35CFE28}" srcOrd="3" destOrd="0" presId="urn:microsoft.com/office/officeart/2016/7/layout/AccentHomeChevronProcess"/>
    <dgm:cxn modelId="{0A51AD29-7EA0-4361-AAA5-C39BFCEDF07E}" type="presParOf" srcId="{8A79809E-2713-4B18-9B02-978A868200B6}" destId="{379987DA-FB3E-467A-9B6D-DFBA2D3BA49B}" srcOrd="4" destOrd="0" presId="urn:microsoft.com/office/officeart/2016/7/layout/AccentHomeChevronProcess"/>
    <dgm:cxn modelId="{46958B2C-6911-43BC-86D0-EA89EE927818}" type="presParOf" srcId="{379987DA-FB3E-467A-9B6D-DFBA2D3BA49B}" destId="{00FF179E-5584-44C5-844F-45ABC233CA24}" srcOrd="0" destOrd="0" presId="urn:microsoft.com/office/officeart/2016/7/layout/AccentHomeChevronProcess"/>
    <dgm:cxn modelId="{CC68EF7E-053E-443D-AF90-460CED34CCA8}" type="presParOf" srcId="{379987DA-FB3E-467A-9B6D-DFBA2D3BA49B}" destId="{C8FACD8F-6B1A-4AD9-84EF-4A1B9A2ABADE}" srcOrd="1" destOrd="0" presId="urn:microsoft.com/office/officeart/2016/7/layout/AccentHomeChevronProcess"/>
    <dgm:cxn modelId="{E939C032-72B3-42F3-828F-DD1DA1A4A944}" type="presParOf" srcId="{379987DA-FB3E-467A-9B6D-DFBA2D3BA49B}" destId="{F9336F1B-D5EE-4B91-9D42-8C6432016B08}" srcOrd="2" destOrd="0" presId="urn:microsoft.com/office/officeart/2016/7/layout/AccentHomeChevronProcess"/>
    <dgm:cxn modelId="{FB32448C-969D-4256-9DB7-3C375B4AC417}" type="presParOf" srcId="{379987DA-FB3E-467A-9B6D-DFBA2D3BA49B}" destId="{24F0D580-45EA-45A9-B5E1-1AE6F1155F89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B92D6-5EA1-4E62-B397-ECB7BF6CEB55}">
      <dsp:nvSpPr>
        <dsp:cNvPr id="0" name=""/>
        <dsp:cNvSpPr/>
      </dsp:nvSpPr>
      <dsp:spPr>
        <a:xfrm>
          <a:off x="1253807" y="2571"/>
          <a:ext cx="5015230" cy="1331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09" tIns="338281" rIns="97309" bIns="33828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Design domain-specific IoT solutions (e.g. health care) </a:t>
          </a:r>
        </a:p>
      </dsp:txBody>
      <dsp:txXfrm>
        <a:off x="1253807" y="2571"/>
        <a:ext cx="5015230" cy="1331814"/>
      </dsp:txXfrm>
    </dsp:sp>
    <dsp:sp modelId="{A1E0D605-B08A-46EE-AC0C-7C940C526195}">
      <dsp:nvSpPr>
        <dsp:cNvPr id="0" name=""/>
        <dsp:cNvSpPr/>
      </dsp:nvSpPr>
      <dsp:spPr>
        <a:xfrm>
          <a:off x="0" y="2571"/>
          <a:ext cx="1253807" cy="13318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347" tIns="131554" rIns="66347" bIns="13155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Design</a:t>
          </a:r>
        </a:p>
      </dsp:txBody>
      <dsp:txXfrm>
        <a:off x="0" y="2571"/>
        <a:ext cx="1253807" cy="1331814"/>
      </dsp:txXfrm>
    </dsp:sp>
    <dsp:sp modelId="{38C01BFD-EDAF-4AF3-81E2-F54A54D62215}">
      <dsp:nvSpPr>
        <dsp:cNvPr id="0" name=""/>
        <dsp:cNvSpPr/>
      </dsp:nvSpPr>
      <dsp:spPr>
        <a:xfrm>
          <a:off x="1253807" y="1414294"/>
          <a:ext cx="5015230" cy="1331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09" tIns="338281" rIns="97309" bIns="33828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Apply suitable IoT protocols and standards.</a:t>
          </a:r>
        </a:p>
      </dsp:txBody>
      <dsp:txXfrm>
        <a:off x="1253807" y="1414294"/>
        <a:ext cx="5015230" cy="1331814"/>
      </dsp:txXfrm>
    </dsp:sp>
    <dsp:sp modelId="{4DEC3EF0-0D2A-4584-A504-65D76136E69D}">
      <dsp:nvSpPr>
        <dsp:cNvPr id="0" name=""/>
        <dsp:cNvSpPr/>
      </dsp:nvSpPr>
      <dsp:spPr>
        <a:xfrm>
          <a:off x="0" y="1414294"/>
          <a:ext cx="1253807" cy="13318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347" tIns="131554" rIns="66347" bIns="13155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Apply</a:t>
          </a:r>
        </a:p>
      </dsp:txBody>
      <dsp:txXfrm>
        <a:off x="0" y="1414294"/>
        <a:ext cx="1253807" cy="1331814"/>
      </dsp:txXfrm>
    </dsp:sp>
    <dsp:sp modelId="{014E0E48-CB95-4752-8D62-4E1671E98783}">
      <dsp:nvSpPr>
        <dsp:cNvPr id="0" name=""/>
        <dsp:cNvSpPr/>
      </dsp:nvSpPr>
      <dsp:spPr>
        <a:xfrm>
          <a:off x="1253807" y="2826016"/>
          <a:ext cx="5015230" cy="1331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09" tIns="338281" rIns="97309" bIns="338281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Model/implement a solution to your proposal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Use the knowledge, skills and practices from  other modules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Should be scoped correctly – can’t build a production standard solution in a few weeks. </a:t>
          </a:r>
        </a:p>
      </dsp:txBody>
      <dsp:txXfrm>
        <a:off x="1253807" y="2826016"/>
        <a:ext cx="5015230" cy="1331814"/>
      </dsp:txXfrm>
    </dsp:sp>
    <dsp:sp modelId="{BFD5F0BB-EF26-49D1-89FB-636686161EA0}">
      <dsp:nvSpPr>
        <dsp:cNvPr id="0" name=""/>
        <dsp:cNvSpPr/>
      </dsp:nvSpPr>
      <dsp:spPr>
        <a:xfrm>
          <a:off x="0" y="2826016"/>
          <a:ext cx="1253807" cy="13318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347" tIns="131554" rIns="66347" bIns="13155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Model/ implement</a:t>
          </a:r>
        </a:p>
      </dsp:txBody>
      <dsp:txXfrm>
        <a:off x="0" y="2826016"/>
        <a:ext cx="1253807" cy="1331814"/>
      </dsp:txXfrm>
    </dsp:sp>
    <dsp:sp modelId="{1D43FF94-4531-4839-A1F3-7D1BF7E41127}">
      <dsp:nvSpPr>
        <dsp:cNvPr id="0" name=""/>
        <dsp:cNvSpPr/>
      </dsp:nvSpPr>
      <dsp:spPr>
        <a:xfrm>
          <a:off x="1253807" y="4237739"/>
          <a:ext cx="5015230" cy="1331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09" tIns="338281" rIns="97309" bIns="33828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Present/curate your project.</a:t>
          </a:r>
        </a:p>
      </dsp:txBody>
      <dsp:txXfrm>
        <a:off x="1253807" y="4237739"/>
        <a:ext cx="5015230" cy="1331814"/>
      </dsp:txXfrm>
    </dsp:sp>
    <dsp:sp modelId="{F3C19D3B-A907-4AFE-A05A-C4950081CC1E}">
      <dsp:nvSpPr>
        <dsp:cNvPr id="0" name=""/>
        <dsp:cNvSpPr/>
      </dsp:nvSpPr>
      <dsp:spPr>
        <a:xfrm>
          <a:off x="0" y="4237739"/>
          <a:ext cx="1253807" cy="13318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347" tIns="131554" rIns="66347" bIns="13155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Present/ curate</a:t>
          </a:r>
        </a:p>
      </dsp:txBody>
      <dsp:txXfrm>
        <a:off x="0" y="4237739"/>
        <a:ext cx="1253807" cy="13318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C09B6-FC3F-4CFF-AAD4-46B0B5654C12}">
      <dsp:nvSpPr>
        <dsp:cNvPr id="0" name=""/>
        <dsp:cNvSpPr/>
      </dsp:nvSpPr>
      <dsp:spPr>
        <a:xfrm rot="5400000">
          <a:off x="-831586" y="1706372"/>
          <a:ext cx="1958102" cy="285892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A0865-B301-46E2-B14B-EB30635473FD}">
      <dsp:nvSpPr>
        <dsp:cNvPr id="0" name=""/>
        <dsp:cNvSpPr/>
      </dsp:nvSpPr>
      <dsp:spPr>
        <a:xfrm>
          <a:off x="4518" y="2828369"/>
          <a:ext cx="3573660" cy="652700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Oct. 20</a:t>
          </a:r>
        </a:p>
      </dsp:txBody>
      <dsp:txXfrm>
        <a:off x="4518" y="2828369"/>
        <a:ext cx="3492073" cy="652700"/>
      </dsp:txXfrm>
    </dsp:sp>
    <dsp:sp modelId="{E39F6413-8FD3-46A7-87B6-FE731DC61443}">
      <dsp:nvSpPr>
        <dsp:cNvPr id="0" name=""/>
        <dsp:cNvSpPr/>
      </dsp:nvSpPr>
      <dsp:spPr>
        <a:xfrm>
          <a:off x="290411" y="1041803"/>
          <a:ext cx="2901812" cy="1281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Proposal document (for 20th October)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One page document with general concept.</a:t>
          </a:r>
        </a:p>
      </dsp:txBody>
      <dsp:txXfrm>
        <a:off x="290411" y="1041803"/>
        <a:ext cx="2901812" cy="1281817"/>
      </dsp:txXfrm>
    </dsp:sp>
    <dsp:sp modelId="{676ED1FF-4CAC-4228-982D-000D712EB223}">
      <dsp:nvSpPr>
        <dsp:cNvPr id="0" name=""/>
        <dsp:cNvSpPr/>
      </dsp:nvSpPr>
      <dsp:spPr>
        <a:xfrm rot="5400000">
          <a:off x="2634864" y="1706372"/>
          <a:ext cx="1958102" cy="285892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74359-DC22-4A31-8684-B836D8758370}">
      <dsp:nvSpPr>
        <dsp:cNvPr id="0" name=""/>
        <dsp:cNvSpPr/>
      </dsp:nvSpPr>
      <dsp:spPr>
        <a:xfrm>
          <a:off x="3470969" y="2828369"/>
          <a:ext cx="3573660" cy="652700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Nov. 17</a:t>
          </a:r>
        </a:p>
      </dsp:txBody>
      <dsp:txXfrm>
        <a:off x="3634144" y="2828369"/>
        <a:ext cx="3247310" cy="652700"/>
      </dsp:txXfrm>
    </dsp:sp>
    <dsp:sp modelId="{AE2EE082-73AC-46ED-B2F4-AEF14A06C511}">
      <dsp:nvSpPr>
        <dsp:cNvPr id="0" name=""/>
        <dsp:cNvSpPr/>
      </dsp:nvSpPr>
      <dsp:spPr>
        <a:xfrm>
          <a:off x="3756862" y="1041803"/>
          <a:ext cx="2901812" cy="1281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Interim Report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Presentation and feedback session.</a:t>
          </a:r>
        </a:p>
      </dsp:txBody>
      <dsp:txXfrm>
        <a:off x="3756862" y="1041803"/>
        <a:ext cx="2901812" cy="1281817"/>
      </dsp:txXfrm>
    </dsp:sp>
    <dsp:sp modelId="{00FF179E-5584-44C5-844F-45ABC233CA24}">
      <dsp:nvSpPr>
        <dsp:cNvPr id="0" name=""/>
        <dsp:cNvSpPr/>
      </dsp:nvSpPr>
      <dsp:spPr>
        <a:xfrm rot="5400000">
          <a:off x="6101316" y="1706372"/>
          <a:ext cx="1958102" cy="285892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ACD8F-6B1A-4AD9-84EF-4A1B9A2ABADE}">
      <dsp:nvSpPr>
        <dsp:cNvPr id="0" name=""/>
        <dsp:cNvSpPr/>
      </dsp:nvSpPr>
      <dsp:spPr>
        <a:xfrm>
          <a:off x="6937420" y="2828369"/>
          <a:ext cx="3573660" cy="652700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Dec. 1 – Dec. 5</a:t>
          </a:r>
        </a:p>
      </dsp:txBody>
      <dsp:txXfrm>
        <a:off x="7100595" y="2828369"/>
        <a:ext cx="3247310" cy="652700"/>
      </dsp:txXfrm>
    </dsp:sp>
    <dsp:sp modelId="{F9336F1B-D5EE-4B91-9D42-8C6432016B08}">
      <dsp:nvSpPr>
        <dsp:cNvPr id="0" name=""/>
        <dsp:cNvSpPr/>
      </dsp:nvSpPr>
      <dsp:spPr>
        <a:xfrm>
          <a:off x="7223313" y="1041803"/>
          <a:ext cx="2901812" cy="1281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Presentation and review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Remote repository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Present your work</a:t>
          </a:r>
        </a:p>
      </dsp:txBody>
      <dsp:txXfrm>
        <a:off x="7223313" y="1041803"/>
        <a:ext cx="2901812" cy="1281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B9E99-C503-46FF-BA39-A9A967032C6C}" type="datetimeFigureOut">
              <a:rPr lang="en-US"/>
              <a:t>10/9/2017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6891D-82AD-4095-9B5F-167B40F78FC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3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8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18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07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Specification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IoT Standards and Protocols</a:t>
            </a:r>
          </a:p>
          <a:p>
            <a:r>
              <a:rPr lang="en-US" sz="1800" i="1" dirty="0"/>
              <a:t>Produced by: Frank Walsh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100% CA module</a:t>
            </a:r>
          </a:p>
          <a:p>
            <a:pPr lvl="1"/>
            <a:r>
              <a:rPr lang="en-US" dirty="0"/>
              <a:t>Project ethos (</a:t>
            </a:r>
            <a:r>
              <a:rPr lang="en-US"/>
              <a:t>1 overall project) </a:t>
            </a:r>
            <a:endParaRPr lang="en-US" dirty="0"/>
          </a:p>
          <a:p>
            <a:r>
              <a:rPr lang="en-US" dirty="0"/>
              <a:t>For this assignment you are required to:</a:t>
            </a:r>
          </a:p>
          <a:p>
            <a:pPr lvl="1"/>
            <a:r>
              <a:rPr lang="en-US" dirty="0"/>
              <a:t>Create a working IoT project using IoT standards and Protocols.</a:t>
            </a:r>
          </a:p>
          <a:p>
            <a:pPr lvl="1"/>
            <a:r>
              <a:rPr lang="en-US" dirty="0"/>
              <a:t>Present and communicate your work in a  clear, correct manner.</a:t>
            </a:r>
          </a:p>
          <a:p>
            <a:r>
              <a:rPr lang="en-US" sz="2400" dirty="0"/>
              <a:t>Include the output in your “digital portfolio”.</a:t>
            </a:r>
          </a:p>
          <a:p>
            <a:r>
              <a:rPr lang="en-US" sz="2400" dirty="0">
                <a:latin typeface="Calibri" charset="0"/>
              </a:rPr>
              <a:t>Project will be assessed on it technical (e.g., features) content, complexity, applicability to IoT domain and execution.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3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Requirements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70767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515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Timeline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2250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150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691" y="100081"/>
            <a:ext cx="10515600" cy="1325563"/>
          </a:xfrm>
        </p:spPr>
        <p:txBody>
          <a:bodyPr/>
          <a:lstStyle/>
          <a:p>
            <a:r>
              <a:rPr lang="en-US" dirty="0"/>
              <a:t>Grade Spectrum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388588"/>
              </p:ext>
            </p:extLst>
          </p:nvPr>
        </p:nvGraphicFramePr>
        <p:xfrm>
          <a:off x="724786" y="1002707"/>
          <a:ext cx="10627409" cy="5401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109">
                  <a:extLst>
                    <a:ext uri="{9D8B030D-6E8A-4147-A177-3AD203B41FA5}">
                      <a16:colId xmlns:a16="http://schemas.microsoft.com/office/drawing/2014/main" val="3985792009"/>
                    </a:ext>
                  </a:extLst>
                </a:gridCol>
                <a:gridCol w="2773090">
                  <a:extLst>
                    <a:ext uri="{9D8B030D-6E8A-4147-A177-3AD203B41FA5}">
                      <a16:colId xmlns:a16="http://schemas.microsoft.com/office/drawing/2014/main" val="531231766"/>
                    </a:ext>
                  </a:extLst>
                </a:gridCol>
                <a:gridCol w="2291535">
                  <a:extLst>
                    <a:ext uri="{9D8B030D-6E8A-4147-A177-3AD203B41FA5}">
                      <a16:colId xmlns:a16="http://schemas.microsoft.com/office/drawing/2014/main" val="107840495"/>
                    </a:ext>
                  </a:extLst>
                </a:gridCol>
                <a:gridCol w="2341351">
                  <a:extLst>
                    <a:ext uri="{9D8B030D-6E8A-4147-A177-3AD203B41FA5}">
                      <a16:colId xmlns:a16="http://schemas.microsoft.com/office/drawing/2014/main" val="218920755"/>
                    </a:ext>
                  </a:extLst>
                </a:gridCol>
                <a:gridCol w="2258324">
                  <a:extLst>
                    <a:ext uri="{9D8B030D-6E8A-4147-A177-3AD203B41FA5}">
                      <a16:colId xmlns:a16="http://schemas.microsoft.com/office/drawing/2014/main" val="2416057242"/>
                    </a:ext>
                  </a:extLst>
                </a:gridCol>
              </a:tblGrid>
              <a:tr h="69608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Combined knowledge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IoT Technologies (35)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IoT Solution (35)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Communication 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12316"/>
                  </a:ext>
                </a:extLst>
              </a:tr>
              <a:tr h="966315">
                <a:tc>
                  <a:txBody>
                    <a:bodyPr/>
                    <a:lstStyle/>
                    <a:p>
                      <a:r>
                        <a:rPr lang="en-US" sz="1600" dirty="0"/>
                        <a:t>Base (40-49)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 </a:t>
                      </a:r>
                      <a:r>
                        <a:rPr lang="en-US" sz="1600" dirty="0" err="1"/>
                        <a:t>programme</a:t>
                      </a:r>
                      <a:r>
                        <a:rPr lang="en-US" sz="1600" dirty="0"/>
                        <a:t> strands present in output. Basic knowledge of each exhibited.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Physical/Data link layer solution. Minimal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Basic solution that may form basis of overall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Minimal (1) communication resource used (simple read me).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44788"/>
                  </a:ext>
                </a:extLst>
              </a:tr>
              <a:tr h="1152148">
                <a:tc>
                  <a:txBody>
                    <a:bodyPr/>
                    <a:lstStyle/>
                    <a:p>
                      <a:r>
                        <a:rPr lang="en-US" sz="1600" dirty="0"/>
                        <a:t>Good (50-64)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charset="0"/>
                        </a:rPr>
                        <a:t>apply concepts from more than two modules/strands..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Wireless protocols. &gt;1 protocol. Interconnected devices.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Solution with clear IoT and Domain application. Could form basis of prototypical application.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Portfolio includes clear  presentation, documentation.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613281"/>
                  </a:ext>
                </a:extLst>
              </a:tr>
              <a:tr h="1465407">
                <a:tc>
                  <a:txBody>
                    <a:bodyPr/>
                    <a:lstStyle/>
                    <a:p>
                      <a:r>
                        <a:rPr lang="en-US" sz="1600" dirty="0"/>
                        <a:t>Excellent (65-80)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&gt;2 strands as above and including more advanced knowledge and concepts.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Lightweight messaging. Architecture that mediates between high and low level devices.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IoT solution of prototypical standard. Used to evaluate overall suitability for production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 addition, additional  communication resources (e.g. instruction video, learning resources)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97328"/>
                  </a:ext>
                </a:extLst>
              </a:tr>
              <a:tr h="1116861">
                <a:tc>
                  <a:txBody>
                    <a:bodyPr/>
                    <a:lstStyle/>
                    <a:p>
                      <a:r>
                        <a:rPr lang="en-US" sz="1600" dirty="0"/>
                        <a:t>Outstanding (80-100)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All above, including self-acquired knowledge over and above module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All previous to excellent level.  Excellent Use of IoT specific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Novel solution of clear applicability to specific domain. Could result in employment offer.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All the above, accessible project platform (e.g. web site)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566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31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844</TotalTime>
  <Words>437</Words>
  <Application>Microsoft Office PowerPoint</Application>
  <PresentationFormat>Widescreen</PresentationFormat>
  <Paragraphs>63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Assignment Specification</vt:lpstr>
      <vt:lpstr>Context</vt:lpstr>
      <vt:lpstr>Requirements</vt:lpstr>
      <vt:lpstr>Timeline</vt:lpstr>
      <vt:lpstr>Grade Spectrum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 Walsh</dc:creator>
  <cp:lastModifiedBy>fxwalsh@wit.ie</cp:lastModifiedBy>
  <cp:revision>18</cp:revision>
  <dcterms:created xsi:type="dcterms:W3CDTF">2013-07-15T20:26:40Z</dcterms:created>
  <dcterms:modified xsi:type="dcterms:W3CDTF">2017-10-09T09:45:31Z</dcterms:modified>
</cp:coreProperties>
</file>