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29C22-FDB1-4FBF-9DAB-B48EF603146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37F9582A-2AEF-48B5-A96B-98B7101CB3FF}">
      <dgm:prSet phldrT="[Text]"/>
      <dgm:spPr/>
      <dgm:t>
        <a:bodyPr/>
        <a:lstStyle/>
        <a:p>
          <a:r>
            <a:rPr lang="en-IE" dirty="0"/>
            <a:t>Computer Systems</a:t>
          </a:r>
        </a:p>
      </dgm:t>
    </dgm:pt>
    <dgm:pt modelId="{05F559C2-4095-436D-B650-BFEECDAB096A}" type="parTrans" cxnId="{DB1AD6AD-CF14-4A10-8C1B-52B619CC769B}">
      <dgm:prSet/>
      <dgm:spPr/>
      <dgm:t>
        <a:bodyPr/>
        <a:lstStyle/>
        <a:p>
          <a:endParaRPr lang="en-IE"/>
        </a:p>
      </dgm:t>
    </dgm:pt>
    <dgm:pt modelId="{6260DB2F-7822-42EB-8877-2068E86CEF26}" type="sibTrans" cxnId="{DB1AD6AD-CF14-4A10-8C1B-52B619CC769B}">
      <dgm:prSet/>
      <dgm:spPr/>
      <dgm:t>
        <a:bodyPr/>
        <a:lstStyle/>
        <a:p>
          <a:endParaRPr lang="en-IE"/>
        </a:p>
      </dgm:t>
    </dgm:pt>
    <dgm:pt modelId="{1E78DF90-50D7-4F7F-A10D-D6AD40E72A51}">
      <dgm:prSet phldrT="[Text]"/>
      <dgm:spPr/>
      <dgm:t>
        <a:bodyPr/>
        <a:lstStyle/>
        <a:p>
          <a:endParaRPr lang="en-IE" dirty="0"/>
        </a:p>
      </dgm:t>
    </dgm:pt>
    <dgm:pt modelId="{FE418447-4822-4EEA-9E54-6FABF92310D7}" type="parTrans" cxnId="{A02A4C59-91C7-443B-B254-85D9B432D85B}">
      <dgm:prSet/>
      <dgm:spPr/>
      <dgm:t>
        <a:bodyPr/>
        <a:lstStyle/>
        <a:p>
          <a:endParaRPr lang="en-IE"/>
        </a:p>
      </dgm:t>
    </dgm:pt>
    <dgm:pt modelId="{16ACCDB9-CA75-4955-9B63-3A83BE9CDA84}" type="sibTrans" cxnId="{A02A4C59-91C7-443B-B254-85D9B432D85B}">
      <dgm:prSet/>
      <dgm:spPr/>
      <dgm:t>
        <a:bodyPr/>
        <a:lstStyle/>
        <a:p>
          <a:endParaRPr lang="en-IE"/>
        </a:p>
      </dgm:t>
    </dgm:pt>
    <dgm:pt modelId="{7EFECBED-2084-4E49-AAEC-07595A137A19}">
      <dgm:prSet phldrT="[Text]"/>
      <dgm:spPr/>
      <dgm:t>
        <a:bodyPr/>
        <a:lstStyle/>
        <a:p>
          <a:r>
            <a:rPr lang="en-IE" dirty="0"/>
            <a:t>Number Bases &amp; Boolean/Digital Logic</a:t>
          </a:r>
        </a:p>
      </dgm:t>
    </dgm:pt>
    <dgm:pt modelId="{858A15C2-99CA-4B64-A3EC-C82365DCBE03}" type="parTrans" cxnId="{1E12D1DB-2A1A-41FC-8DFC-851738D8D40F}">
      <dgm:prSet/>
      <dgm:spPr/>
      <dgm:t>
        <a:bodyPr/>
        <a:lstStyle/>
        <a:p>
          <a:endParaRPr lang="en-IE"/>
        </a:p>
      </dgm:t>
    </dgm:pt>
    <dgm:pt modelId="{4F10B13B-B419-424A-AFF8-26D771D52CA0}" type="sibTrans" cxnId="{1E12D1DB-2A1A-41FC-8DFC-851738D8D40F}">
      <dgm:prSet/>
      <dgm:spPr/>
      <dgm:t>
        <a:bodyPr/>
        <a:lstStyle/>
        <a:p>
          <a:endParaRPr lang="en-IE"/>
        </a:p>
      </dgm:t>
    </dgm:pt>
    <dgm:pt modelId="{A6AC9063-9B8B-4865-9F7F-54B7418DAE29}">
      <dgm:prSet phldrT="[Text]"/>
      <dgm:spPr/>
      <dgm:t>
        <a:bodyPr/>
        <a:lstStyle/>
        <a:p>
          <a:r>
            <a:rPr lang="en-IE" dirty="0"/>
            <a:t>Operating Systems</a:t>
          </a:r>
        </a:p>
      </dgm:t>
    </dgm:pt>
    <dgm:pt modelId="{70E52A87-C9CC-46FF-8C6A-E5E1CB880C23}" type="parTrans" cxnId="{4FAEBFD7-D4F4-4E7C-8DFE-4550A3A4344E}">
      <dgm:prSet/>
      <dgm:spPr/>
      <dgm:t>
        <a:bodyPr/>
        <a:lstStyle/>
        <a:p>
          <a:endParaRPr lang="en-IE"/>
        </a:p>
      </dgm:t>
    </dgm:pt>
    <dgm:pt modelId="{9E02C678-870E-40B0-A340-E451A0279CA3}" type="sibTrans" cxnId="{4FAEBFD7-D4F4-4E7C-8DFE-4550A3A4344E}">
      <dgm:prSet/>
      <dgm:spPr/>
      <dgm:t>
        <a:bodyPr/>
        <a:lstStyle/>
        <a:p>
          <a:endParaRPr lang="en-IE"/>
        </a:p>
      </dgm:t>
    </dgm:pt>
    <dgm:pt modelId="{A368BB5A-1A87-4989-A6EE-26D6910EF1E1}">
      <dgm:prSet phldrT="[Text]"/>
      <dgm:spPr/>
      <dgm:t>
        <a:bodyPr/>
        <a:lstStyle/>
        <a:p>
          <a:endParaRPr lang="en-IE" dirty="0"/>
        </a:p>
      </dgm:t>
    </dgm:pt>
    <dgm:pt modelId="{FD4A6E46-7D38-402A-863D-20CBE5CD5FEF}" type="parTrans" cxnId="{3CDAC595-4679-41AD-86A1-15ABEB988BD3}">
      <dgm:prSet/>
      <dgm:spPr/>
      <dgm:t>
        <a:bodyPr/>
        <a:lstStyle/>
        <a:p>
          <a:endParaRPr lang="en-IE"/>
        </a:p>
      </dgm:t>
    </dgm:pt>
    <dgm:pt modelId="{2EC9051B-9559-4EAE-84F5-504845F32F6E}" type="sibTrans" cxnId="{3CDAC595-4679-41AD-86A1-15ABEB988BD3}">
      <dgm:prSet/>
      <dgm:spPr/>
      <dgm:t>
        <a:bodyPr/>
        <a:lstStyle/>
        <a:p>
          <a:endParaRPr lang="en-IE"/>
        </a:p>
      </dgm:t>
    </dgm:pt>
    <dgm:pt modelId="{A3A1BADC-A9C7-4D3F-AFBF-F8FED5C811EB}">
      <dgm:prSet phldrT="[Text]"/>
      <dgm:spPr/>
      <dgm:t>
        <a:bodyPr/>
        <a:lstStyle/>
        <a:p>
          <a:r>
            <a:rPr lang="en-IE" dirty="0"/>
            <a:t>OS Architecture</a:t>
          </a:r>
        </a:p>
      </dgm:t>
    </dgm:pt>
    <dgm:pt modelId="{B6314F6B-7889-4341-A100-46B387D3A423}" type="parTrans" cxnId="{10231B03-BCDB-4138-A96D-0D66DD7B98C2}">
      <dgm:prSet/>
      <dgm:spPr/>
      <dgm:t>
        <a:bodyPr/>
        <a:lstStyle/>
        <a:p>
          <a:endParaRPr lang="en-IE"/>
        </a:p>
      </dgm:t>
    </dgm:pt>
    <dgm:pt modelId="{E125B882-45A2-4275-9BA0-9050BE793163}" type="sibTrans" cxnId="{10231B03-BCDB-4138-A96D-0D66DD7B98C2}">
      <dgm:prSet/>
      <dgm:spPr/>
      <dgm:t>
        <a:bodyPr/>
        <a:lstStyle/>
        <a:p>
          <a:endParaRPr lang="en-IE"/>
        </a:p>
      </dgm:t>
    </dgm:pt>
    <dgm:pt modelId="{F17F90A9-7DD0-40F3-AAA1-39D0FA8BCC54}">
      <dgm:prSet phldrT="[Text]"/>
      <dgm:spPr/>
      <dgm:t>
        <a:bodyPr/>
        <a:lstStyle/>
        <a:p>
          <a:r>
            <a:rPr lang="en-IE" dirty="0"/>
            <a:t>Network</a:t>
          </a:r>
        </a:p>
      </dgm:t>
    </dgm:pt>
    <dgm:pt modelId="{56976926-0BD7-44E9-A85D-917D0E635B3E}" type="parTrans" cxnId="{F44C9796-1404-4C8D-9907-8DDBAE9ED264}">
      <dgm:prSet/>
      <dgm:spPr/>
      <dgm:t>
        <a:bodyPr/>
        <a:lstStyle/>
        <a:p>
          <a:endParaRPr lang="en-IE"/>
        </a:p>
      </dgm:t>
    </dgm:pt>
    <dgm:pt modelId="{CEC4B194-CD50-4CB1-8892-292112007B83}" type="sibTrans" cxnId="{F44C9796-1404-4C8D-9907-8DDBAE9ED264}">
      <dgm:prSet/>
      <dgm:spPr/>
      <dgm:t>
        <a:bodyPr/>
        <a:lstStyle/>
        <a:p>
          <a:endParaRPr lang="en-IE"/>
        </a:p>
      </dgm:t>
    </dgm:pt>
    <dgm:pt modelId="{C819A5D5-ACEC-43B4-AF63-9C67DF0279E8}">
      <dgm:prSet phldrT="[Text]"/>
      <dgm:spPr/>
      <dgm:t>
        <a:bodyPr/>
        <a:lstStyle/>
        <a:p>
          <a:r>
            <a:rPr lang="en-IE" dirty="0"/>
            <a:t>Cloud</a:t>
          </a:r>
        </a:p>
      </dgm:t>
    </dgm:pt>
    <dgm:pt modelId="{5797BC1F-8D2D-480E-9A67-7B5C263D5C82}" type="parTrans" cxnId="{29E7AE4F-DFFE-4D6E-88CE-0BCB44EC9487}">
      <dgm:prSet/>
      <dgm:spPr/>
      <dgm:t>
        <a:bodyPr/>
        <a:lstStyle/>
        <a:p>
          <a:endParaRPr lang="en-IE"/>
        </a:p>
      </dgm:t>
    </dgm:pt>
    <dgm:pt modelId="{A8D6AEEF-7A2B-4344-BCBE-C5F231AD40E6}" type="sibTrans" cxnId="{29E7AE4F-DFFE-4D6E-88CE-0BCB44EC9487}">
      <dgm:prSet/>
      <dgm:spPr/>
      <dgm:t>
        <a:bodyPr/>
        <a:lstStyle/>
        <a:p>
          <a:endParaRPr lang="en-IE"/>
        </a:p>
      </dgm:t>
    </dgm:pt>
    <dgm:pt modelId="{5786C662-EA23-4D5F-ACF5-0344159EC6DC}">
      <dgm:prSet phldrT="[Text]"/>
      <dgm:spPr/>
      <dgm:t>
        <a:bodyPr/>
        <a:lstStyle/>
        <a:p>
          <a:r>
            <a:rPr lang="en-IE" dirty="0"/>
            <a:t>Internet Protocol Suite</a:t>
          </a:r>
        </a:p>
      </dgm:t>
    </dgm:pt>
    <dgm:pt modelId="{E95C10AA-4592-4556-9B82-E9BCEC70B69B}" type="parTrans" cxnId="{78D42B52-4D0A-4454-B54F-32C3ED0DAFA1}">
      <dgm:prSet/>
      <dgm:spPr/>
      <dgm:t>
        <a:bodyPr/>
        <a:lstStyle/>
        <a:p>
          <a:endParaRPr lang="en-IE"/>
        </a:p>
      </dgm:t>
    </dgm:pt>
    <dgm:pt modelId="{9AB4034B-DAB5-4DE6-BCA9-ED8CC8DAFEC6}" type="sibTrans" cxnId="{78D42B52-4D0A-4454-B54F-32C3ED0DAFA1}">
      <dgm:prSet/>
      <dgm:spPr/>
      <dgm:t>
        <a:bodyPr/>
        <a:lstStyle/>
        <a:p>
          <a:endParaRPr lang="en-IE"/>
        </a:p>
      </dgm:t>
    </dgm:pt>
    <dgm:pt modelId="{942AEB8F-1CFD-4881-B627-5B8149109E93}">
      <dgm:prSet phldrT="[Text]"/>
      <dgm:spPr/>
      <dgm:t>
        <a:bodyPr/>
        <a:lstStyle/>
        <a:p>
          <a:r>
            <a:rPr lang="en-IE" dirty="0"/>
            <a:t>Cloud Computing  Concepts</a:t>
          </a:r>
        </a:p>
      </dgm:t>
    </dgm:pt>
    <dgm:pt modelId="{53C5C86B-C2B6-46E1-992D-40E26DB67504}" type="parTrans" cxnId="{0055997B-24B1-4F4A-B271-DB33F53572C3}">
      <dgm:prSet/>
      <dgm:spPr/>
      <dgm:t>
        <a:bodyPr/>
        <a:lstStyle/>
        <a:p>
          <a:endParaRPr lang="en-IE"/>
        </a:p>
      </dgm:t>
    </dgm:pt>
    <dgm:pt modelId="{531F73EF-E606-4D34-8287-9EDF4E2CB7D6}" type="sibTrans" cxnId="{0055997B-24B1-4F4A-B271-DB33F53572C3}">
      <dgm:prSet/>
      <dgm:spPr/>
      <dgm:t>
        <a:bodyPr/>
        <a:lstStyle/>
        <a:p>
          <a:endParaRPr lang="en-IE"/>
        </a:p>
      </dgm:t>
    </dgm:pt>
    <dgm:pt modelId="{E7861BE2-67AD-408B-9E16-6EEA329D1D87}">
      <dgm:prSet phldrT="[Text]"/>
      <dgm:spPr/>
      <dgm:t>
        <a:bodyPr/>
        <a:lstStyle/>
        <a:p>
          <a:endParaRPr lang="en-IE" dirty="0"/>
        </a:p>
      </dgm:t>
    </dgm:pt>
    <dgm:pt modelId="{2E0D8AC0-D8C5-4C51-ADC6-7B0E172DBA28}" type="parTrans" cxnId="{43201DBB-647A-4B30-956D-82AF72CC1C01}">
      <dgm:prSet/>
      <dgm:spPr/>
      <dgm:t>
        <a:bodyPr/>
        <a:lstStyle/>
        <a:p>
          <a:endParaRPr lang="en-IE"/>
        </a:p>
      </dgm:t>
    </dgm:pt>
    <dgm:pt modelId="{E4D5AD42-75E9-4A43-BE5F-037CCE5CDC15}" type="sibTrans" cxnId="{43201DBB-647A-4B30-956D-82AF72CC1C01}">
      <dgm:prSet/>
      <dgm:spPr/>
      <dgm:t>
        <a:bodyPr/>
        <a:lstStyle/>
        <a:p>
          <a:endParaRPr lang="en-IE"/>
        </a:p>
      </dgm:t>
    </dgm:pt>
    <dgm:pt modelId="{E6A2E90F-91CE-48FF-BA12-68597AD9CE23}">
      <dgm:prSet phldrT="[Text]"/>
      <dgm:spPr/>
      <dgm:t>
        <a:bodyPr/>
        <a:lstStyle/>
        <a:p>
          <a:r>
            <a:rPr lang="en-IE" dirty="0"/>
            <a:t>Systems Architecture</a:t>
          </a:r>
        </a:p>
      </dgm:t>
    </dgm:pt>
    <dgm:pt modelId="{0B171907-4B69-4773-B2E5-39709CC4F1F9}" type="parTrans" cxnId="{57035060-3057-4CC7-A353-572B7C6413DE}">
      <dgm:prSet/>
      <dgm:spPr/>
      <dgm:t>
        <a:bodyPr/>
        <a:lstStyle/>
        <a:p>
          <a:endParaRPr lang="en-IE"/>
        </a:p>
      </dgm:t>
    </dgm:pt>
    <dgm:pt modelId="{35F2BF94-1060-4B19-8846-C54E91A0CE6C}" type="sibTrans" cxnId="{57035060-3057-4CC7-A353-572B7C6413DE}">
      <dgm:prSet/>
      <dgm:spPr/>
      <dgm:t>
        <a:bodyPr/>
        <a:lstStyle/>
        <a:p>
          <a:endParaRPr lang="en-IE"/>
        </a:p>
      </dgm:t>
    </dgm:pt>
    <dgm:pt modelId="{B100A3BA-717F-4789-9E2E-CECB5858D8E3}">
      <dgm:prSet phldrT="[Text]"/>
      <dgm:spPr/>
      <dgm:t>
        <a:bodyPr/>
        <a:lstStyle/>
        <a:p>
          <a:r>
            <a:rPr lang="en-IE" dirty="0"/>
            <a:t>Data Representation</a:t>
          </a:r>
        </a:p>
      </dgm:t>
    </dgm:pt>
    <dgm:pt modelId="{18840E2B-8291-4E7B-B9E0-F740F3BB6177}" type="parTrans" cxnId="{1762962E-5810-46FF-9336-9DF0BCBD76F6}">
      <dgm:prSet/>
      <dgm:spPr/>
      <dgm:t>
        <a:bodyPr/>
        <a:lstStyle/>
        <a:p>
          <a:endParaRPr lang="en-IE"/>
        </a:p>
      </dgm:t>
    </dgm:pt>
    <dgm:pt modelId="{19929D31-E1DD-4441-9D66-7B35D89E59C8}" type="sibTrans" cxnId="{1762962E-5810-46FF-9336-9DF0BCBD76F6}">
      <dgm:prSet/>
      <dgm:spPr/>
      <dgm:t>
        <a:bodyPr/>
        <a:lstStyle/>
        <a:p>
          <a:endParaRPr lang="en-IE"/>
        </a:p>
      </dgm:t>
    </dgm:pt>
    <dgm:pt modelId="{22BE9B15-8CD6-4D74-B9F9-DC70679A3731}">
      <dgm:prSet phldrT="[Text]"/>
      <dgm:spPr/>
      <dgm:t>
        <a:bodyPr/>
        <a:lstStyle/>
        <a:p>
          <a:r>
            <a:rPr lang="en-IE" dirty="0"/>
            <a:t>OS Processes and Management</a:t>
          </a:r>
        </a:p>
      </dgm:t>
    </dgm:pt>
    <dgm:pt modelId="{3B592FB8-E1B7-4BFE-B86D-27E9D9D6CDC6}" type="parTrans" cxnId="{6D78443A-F21B-49E1-8661-D0E58D062327}">
      <dgm:prSet/>
      <dgm:spPr/>
      <dgm:t>
        <a:bodyPr/>
        <a:lstStyle/>
        <a:p>
          <a:endParaRPr lang="en-IE"/>
        </a:p>
      </dgm:t>
    </dgm:pt>
    <dgm:pt modelId="{F7D28B89-6FD0-459C-9AAF-9D26CC3746DD}" type="sibTrans" cxnId="{6D78443A-F21B-49E1-8661-D0E58D062327}">
      <dgm:prSet/>
      <dgm:spPr/>
      <dgm:t>
        <a:bodyPr/>
        <a:lstStyle/>
        <a:p>
          <a:endParaRPr lang="en-IE"/>
        </a:p>
      </dgm:t>
    </dgm:pt>
    <dgm:pt modelId="{EDFE7FD0-216F-4EC2-B140-E10BA406408C}">
      <dgm:prSet phldrT="[Text]"/>
      <dgm:spPr/>
      <dgm:t>
        <a:bodyPr/>
        <a:lstStyle/>
        <a:p>
          <a:r>
            <a:rPr lang="en-IE" dirty="0"/>
            <a:t>File Management</a:t>
          </a:r>
        </a:p>
      </dgm:t>
    </dgm:pt>
    <dgm:pt modelId="{04276DE4-E35A-427D-A1F1-58D6F19CFD53}" type="parTrans" cxnId="{426734A1-C01F-46A1-82E9-616ECC667F22}">
      <dgm:prSet/>
      <dgm:spPr/>
      <dgm:t>
        <a:bodyPr/>
        <a:lstStyle/>
        <a:p>
          <a:endParaRPr lang="en-IE"/>
        </a:p>
      </dgm:t>
    </dgm:pt>
    <dgm:pt modelId="{3923CE67-6976-4E2E-892E-9CFDF59AE727}" type="sibTrans" cxnId="{426734A1-C01F-46A1-82E9-616ECC667F22}">
      <dgm:prSet/>
      <dgm:spPr/>
      <dgm:t>
        <a:bodyPr/>
        <a:lstStyle/>
        <a:p>
          <a:endParaRPr lang="en-IE"/>
        </a:p>
      </dgm:t>
    </dgm:pt>
    <dgm:pt modelId="{031E3843-9FD2-4241-AD8C-E0A66E13CCCB}">
      <dgm:prSet phldrT="[Text]"/>
      <dgm:spPr/>
      <dgm:t>
        <a:bodyPr/>
        <a:lstStyle/>
        <a:p>
          <a:r>
            <a:rPr lang="en-IE" dirty="0"/>
            <a:t>Memory Management</a:t>
          </a:r>
        </a:p>
      </dgm:t>
    </dgm:pt>
    <dgm:pt modelId="{C5C32E99-A674-4074-8D5B-45BA2AD8D9AF}" type="parTrans" cxnId="{991B4909-5E40-44AF-A752-25DDFAB291AB}">
      <dgm:prSet/>
      <dgm:spPr/>
      <dgm:t>
        <a:bodyPr/>
        <a:lstStyle/>
        <a:p>
          <a:endParaRPr lang="en-IE"/>
        </a:p>
      </dgm:t>
    </dgm:pt>
    <dgm:pt modelId="{E6B8CA97-2326-466A-9EBB-AEEDDF4DC84B}" type="sibTrans" cxnId="{991B4909-5E40-44AF-A752-25DDFAB291AB}">
      <dgm:prSet/>
      <dgm:spPr/>
      <dgm:t>
        <a:bodyPr/>
        <a:lstStyle/>
        <a:p>
          <a:endParaRPr lang="en-IE"/>
        </a:p>
      </dgm:t>
    </dgm:pt>
    <dgm:pt modelId="{0F047782-2C9A-4805-9172-9769646B9A1C}">
      <dgm:prSet phldrT="[Text]"/>
      <dgm:spPr/>
      <dgm:t>
        <a:bodyPr/>
        <a:lstStyle/>
        <a:p>
          <a:r>
            <a:rPr lang="en-IE" dirty="0"/>
            <a:t>Scripting/Shell programming</a:t>
          </a:r>
        </a:p>
      </dgm:t>
    </dgm:pt>
    <dgm:pt modelId="{6249B4D1-95D5-4CCB-B1A6-24F92646B5FF}" type="parTrans" cxnId="{0F1A2E00-BCD2-42C5-B793-B61F6E71D7FF}">
      <dgm:prSet/>
      <dgm:spPr/>
      <dgm:t>
        <a:bodyPr/>
        <a:lstStyle/>
        <a:p>
          <a:endParaRPr lang="en-IE"/>
        </a:p>
      </dgm:t>
    </dgm:pt>
    <dgm:pt modelId="{B86FDC55-AA48-4A4C-82CE-8F9C65CAF6B1}" type="sibTrans" cxnId="{0F1A2E00-BCD2-42C5-B793-B61F6E71D7FF}">
      <dgm:prSet/>
      <dgm:spPr/>
      <dgm:t>
        <a:bodyPr/>
        <a:lstStyle/>
        <a:p>
          <a:endParaRPr lang="en-IE"/>
        </a:p>
      </dgm:t>
    </dgm:pt>
    <dgm:pt modelId="{393B5569-4CC2-4C86-B84E-F7FF9638BEA8}">
      <dgm:prSet phldrT="[Text]"/>
      <dgm:spPr/>
      <dgm:t>
        <a:bodyPr/>
        <a:lstStyle/>
        <a:p>
          <a:r>
            <a:rPr lang="en-IE" dirty="0"/>
            <a:t>Virtualisation(also in cloud???)</a:t>
          </a:r>
        </a:p>
      </dgm:t>
    </dgm:pt>
    <dgm:pt modelId="{AED842BA-9A70-40C6-B0A4-F05407E6E995}" type="parTrans" cxnId="{8C0EAB18-5E4C-40EE-84DD-809A6B506D73}">
      <dgm:prSet/>
      <dgm:spPr/>
      <dgm:t>
        <a:bodyPr/>
        <a:lstStyle/>
        <a:p>
          <a:endParaRPr lang="en-IE"/>
        </a:p>
      </dgm:t>
    </dgm:pt>
    <dgm:pt modelId="{F2F4F2DE-2E87-430D-997C-BB6157840D11}" type="sibTrans" cxnId="{8C0EAB18-5E4C-40EE-84DD-809A6B506D73}">
      <dgm:prSet/>
      <dgm:spPr/>
      <dgm:t>
        <a:bodyPr/>
        <a:lstStyle/>
        <a:p>
          <a:endParaRPr lang="en-IE"/>
        </a:p>
      </dgm:t>
    </dgm:pt>
    <dgm:pt modelId="{0F750B9E-3F5B-4927-8222-567640884E2B}">
      <dgm:prSet phldrT="[Text]"/>
      <dgm:spPr/>
      <dgm:t>
        <a:bodyPr/>
        <a:lstStyle/>
        <a:p>
          <a:r>
            <a:rPr lang="en-IE" dirty="0"/>
            <a:t>Link/Internet/Transport/Application Layer(</a:t>
          </a:r>
          <a:r>
            <a:rPr lang="en-IE" dirty="0" err="1"/>
            <a:t>inc.</a:t>
          </a:r>
          <a:r>
            <a:rPr lang="en-IE" dirty="0"/>
            <a:t> SSH)</a:t>
          </a:r>
        </a:p>
      </dgm:t>
    </dgm:pt>
    <dgm:pt modelId="{A87ACA7C-CAE7-4281-B7A4-BD51BAB0D1AD}" type="parTrans" cxnId="{58D8840C-AF43-43A7-B390-BB326D40C465}">
      <dgm:prSet/>
      <dgm:spPr/>
      <dgm:t>
        <a:bodyPr/>
        <a:lstStyle/>
        <a:p>
          <a:endParaRPr lang="en-IE"/>
        </a:p>
      </dgm:t>
    </dgm:pt>
    <dgm:pt modelId="{DB1EC93D-0CD4-4EBD-B8B9-48D6E1355223}" type="sibTrans" cxnId="{58D8840C-AF43-43A7-B390-BB326D40C465}">
      <dgm:prSet/>
      <dgm:spPr/>
      <dgm:t>
        <a:bodyPr/>
        <a:lstStyle/>
        <a:p>
          <a:endParaRPr lang="en-IE"/>
        </a:p>
      </dgm:t>
    </dgm:pt>
    <dgm:pt modelId="{AA51F5CE-E93A-4F5A-BE09-AEC824B2A81A}">
      <dgm:prSet phldrT="[Text]"/>
      <dgm:spPr/>
      <dgm:t>
        <a:bodyPr/>
        <a:lstStyle/>
        <a:p>
          <a:r>
            <a:rPr lang="en-IE" dirty="0"/>
            <a:t>Wireless Networks</a:t>
          </a:r>
        </a:p>
      </dgm:t>
    </dgm:pt>
    <dgm:pt modelId="{D9BB081A-D73A-4D24-9ADD-393DF2F4B315}" type="parTrans" cxnId="{6061EAC9-6308-48EE-A45D-50BEC7F7D9A4}">
      <dgm:prSet/>
      <dgm:spPr/>
      <dgm:t>
        <a:bodyPr/>
        <a:lstStyle/>
        <a:p>
          <a:endParaRPr lang="en-IE"/>
        </a:p>
      </dgm:t>
    </dgm:pt>
    <dgm:pt modelId="{53CA15A0-A78B-467B-8F5E-F88650E6AE01}" type="sibTrans" cxnId="{6061EAC9-6308-48EE-A45D-50BEC7F7D9A4}">
      <dgm:prSet/>
      <dgm:spPr/>
      <dgm:t>
        <a:bodyPr/>
        <a:lstStyle/>
        <a:p>
          <a:endParaRPr lang="en-IE"/>
        </a:p>
      </dgm:t>
    </dgm:pt>
    <dgm:pt modelId="{6B7885DD-38B2-48C3-B16D-838295681012}">
      <dgm:prSet phldrT="[Text]"/>
      <dgm:spPr/>
      <dgm:t>
        <a:bodyPr/>
        <a:lstStyle/>
        <a:p>
          <a:r>
            <a:rPr lang="en-IE" dirty="0"/>
            <a:t>WIFI</a:t>
          </a:r>
        </a:p>
      </dgm:t>
    </dgm:pt>
    <dgm:pt modelId="{7C5993A6-F30A-4E11-ABBA-37D681F377A0}" type="parTrans" cxnId="{457EDB96-A341-4984-BC30-9FF089CBFFA0}">
      <dgm:prSet/>
      <dgm:spPr/>
      <dgm:t>
        <a:bodyPr/>
        <a:lstStyle/>
        <a:p>
          <a:endParaRPr lang="en-IE"/>
        </a:p>
      </dgm:t>
    </dgm:pt>
    <dgm:pt modelId="{919AA2F7-63E1-44CF-A361-265217FC5D0C}" type="sibTrans" cxnId="{457EDB96-A341-4984-BC30-9FF089CBFFA0}">
      <dgm:prSet/>
      <dgm:spPr/>
      <dgm:t>
        <a:bodyPr/>
        <a:lstStyle/>
        <a:p>
          <a:endParaRPr lang="en-IE"/>
        </a:p>
      </dgm:t>
    </dgm:pt>
    <dgm:pt modelId="{1564BC4C-0156-40FA-B9DE-16BD58FC2C96}">
      <dgm:prSet phldrT="[Text]"/>
      <dgm:spPr/>
      <dgm:t>
        <a:bodyPr/>
        <a:lstStyle/>
        <a:p>
          <a:r>
            <a:rPr lang="en-IE" dirty="0"/>
            <a:t>Bluetooth(BLE)</a:t>
          </a:r>
        </a:p>
      </dgm:t>
    </dgm:pt>
    <dgm:pt modelId="{81B5C90A-2449-4106-9C5F-F39354B3F72C}" type="parTrans" cxnId="{7900D631-3ECF-4652-96E9-EA0DEAD85C49}">
      <dgm:prSet/>
      <dgm:spPr/>
      <dgm:t>
        <a:bodyPr/>
        <a:lstStyle/>
        <a:p>
          <a:endParaRPr lang="en-IE"/>
        </a:p>
      </dgm:t>
    </dgm:pt>
    <dgm:pt modelId="{F3AE3EDF-A260-4B63-925E-B940F0D4E13F}" type="sibTrans" cxnId="{7900D631-3ECF-4652-96E9-EA0DEAD85C49}">
      <dgm:prSet/>
      <dgm:spPr/>
      <dgm:t>
        <a:bodyPr/>
        <a:lstStyle/>
        <a:p>
          <a:endParaRPr lang="en-IE"/>
        </a:p>
      </dgm:t>
    </dgm:pt>
    <dgm:pt modelId="{5DB7E607-5242-43DC-BA65-BEE594B24A42}">
      <dgm:prSet phldrT="[Text]"/>
      <dgm:spPr/>
      <dgm:t>
        <a:bodyPr/>
        <a:lstStyle/>
        <a:p>
          <a:r>
            <a:rPr lang="en-IE" dirty="0"/>
            <a:t>Networking services in the cloud: IP Addressing, DNS, DHCP,(NAT?)</a:t>
          </a:r>
        </a:p>
      </dgm:t>
    </dgm:pt>
    <dgm:pt modelId="{C8E5C9BC-9B20-4834-9098-A6E807947A08}" type="parTrans" cxnId="{6F6700A2-3FDA-4EF7-A865-7F34D0E2C08A}">
      <dgm:prSet/>
      <dgm:spPr/>
      <dgm:t>
        <a:bodyPr/>
        <a:lstStyle/>
        <a:p>
          <a:endParaRPr lang="en-IE"/>
        </a:p>
      </dgm:t>
    </dgm:pt>
    <dgm:pt modelId="{37EEDE88-302B-44CB-AE5F-9A1522DBE88B}" type="sibTrans" cxnId="{6F6700A2-3FDA-4EF7-A865-7F34D0E2C08A}">
      <dgm:prSet/>
      <dgm:spPr/>
      <dgm:t>
        <a:bodyPr/>
        <a:lstStyle/>
        <a:p>
          <a:endParaRPr lang="en-IE"/>
        </a:p>
      </dgm:t>
    </dgm:pt>
    <dgm:pt modelId="{4E0924D6-A71C-4C9C-B910-D1BD8498C57F}">
      <dgm:prSet phldrT="[Text]"/>
      <dgm:spPr/>
      <dgm:t>
        <a:bodyPr/>
        <a:lstStyle/>
        <a:p>
          <a:r>
            <a:rPr lang="en-IE" dirty="0"/>
            <a:t>IaaS; PaaS; SaaS; ‘</a:t>
          </a:r>
          <a:r>
            <a:rPr lang="en-IE" dirty="0" err="1"/>
            <a:t>X’aaS</a:t>
          </a:r>
          <a:endParaRPr lang="en-IE" dirty="0"/>
        </a:p>
      </dgm:t>
    </dgm:pt>
    <dgm:pt modelId="{21D73FA3-112A-49A4-8745-11775A1DEBE7}" type="parTrans" cxnId="{A2141713-A8DF-4DD5-8C6B-0987B15FEF58}">
      <dgm:prSet/>
      <dgm:spPr/>
      <dgm:t>
        <a:bodyPr/>
        <a:lstStyle/>
        <a:p>
          <a:endParaRPr lang="en-IE"/>
        </a:p>
      </dgm:t>
    </dgm:pt>
    <dgm:pt modelId="{9478237F-3E70-4301-826B-975B8124A36C}" type="sibTrans" cxnId="{A2141713-A8DF-4DD5-8C6B-0987B15FEF58}">
      <dgm:prSet/>
      <dgm:spPr/>
      <dgm:t>
        <a:bodyPr/>
        <a:lstStyle/>
        <a:p>
          <a:endParaRPr lang="en-IE"/>
        </a:p>
      </dgm:t>
    </dgm:pt>
    <dgm:pt modelId="{B338EE2C-55A0-44F7-8813-0ACE46FE980C}">
      <dgm:prSet phldrT="[Text]"/>
      <dgm:spPr/>
      <dgm:t>
        <a:bodyPr/>
        <a:lstStyle/>
        <a:p>
          <a:r>
            <a:rPr lang="en-IE" dirty="0"/>
            <a:t>Cloud-based IoT Services</a:t>
          </a:r>
        </a:p>
      </dgm:t>
    </dgm:pt>
    <dgm:pt modelId="{9B6FC378-FEDD-49D8-A288-62CD46AB30E3}" type="parTrans" cxnId="{F8CCF54D-C02D-41B4-B56A-76F9AD1C063B}">
      <dgm:prSet/>
      <dgm:spPr/>
      <dgm:t>
        <a:bodyPr/>
        <a:lstStyle/>
        <a:p>
          <a:endParaRPr lang="en-IE"/>
        </a:p>
      </dgm:t>
    </dgm:pt>
    <dgm:pt modelId="{29889C8B-7B6D-43AB-AC10-1355A33F75A8}" type="sibTrans" cxnId="{F8CCF54D-C02D-41B4-B56A-76F9AD1C063B}">
      <dgm:prSet/>
      <dgm:spPr/>
      <dgm:t>
        <a:bodyPr/>
        <a:lstStyle/>
        <a:p>
          <a:endParaRPr lang="en-IE"/>
        </a:p>
      </dgm:t>
    </dgm:pt>
    <dgm:pt modelId="{736203E6-AF79-4EBC-A5A2-9434DD4F052A}">
      <dgm:prSet phldrT="[Text]"/>
      <dgm:spPr/>
      <dgm:t>
        <a:bodyPr/>
        <a:lstStyle/>
        <a:p>
          <a:endParaRPr lang="en-IE" dirty="0"/>
        </a:p>
      </dgm:t>
    </dgm:pt>
    <dgm:pt modelId="{EA2C2239-A833-4CC7-88CE-C11E3EC2809C}" type="parTrans" cxnId="{9362C0BB-DF3F-424A-B2A7-72F5D83A4769}">
      <dgm:prSet/>
      <dgm:spPr/>
      <dgm:t>
        <a:bodyPr/>
        <a:lstStyle/>
        <a:p>
          <a:endParaRPr lang="en-IE"/>
        </a:p>
      </dgm:t>
    </dgm:pt>
    <dgm:pt modelId="{DF4EAB10-8D13-4E61-AC4B-525EFB23B946}" type="sibTrans" cxnId="{9362C0BB-DF3F-424A-B2A7-72F5D83A4769}">
      <dgm:prSet/>
      <dgm:spPr/>
      <dgm:t>
        <a:bodyPr/>
        <a:lstStyle/>
        <a:p>
          <a:endParaRPr lang="en-IE"/>
        </a:p>
      </dgm:t>
    </dgm:pt>
    <dgm:pt modelId="{FDCBFB52-C0A3-46D9-B33E-17E99E4D9075}">
      <dgm:prSet phldrT="[Text]"/>
      <dgm:spPr/>
      <dgm:t>
        <a:bodyPr/>
        <a:lstStyle/>
        <a:p>
          <a:endParaRPr lang="en-IE" dirty="0"/>
        </a:p>
      </dgm:t>
    </dgm:pt>
    <dgm:pt modelId="{94544BF7-D244-4E23-83AA-FC373F22AF71}" type="parTrans" cxnId="{3A282EB8-4A28-4AED-8D79-E91FABC009E9}">
      <dgm:prSet/>
      <dgm:spPr/>
      <dgm:t>
        <a:bodyPr/>
        <a:lstStyle/>
        <a:p>
          <a:endParaRPr lang="en-IE"/>
        </a:p>
      </dgm:t>
    </dgm:pt>
    <dgm:pt modelId="{E6C1527B-0D72-4B7D-A316-062EBB6B7F79}" type="sibTrans" cxnId="{3A282EB8-4A28-4AED-8D79-E91FABC009E9}">
      <dgm:prSet/>
      <dgm:spPr/>
      <dgm:t>
        <a:bodyPr/>
        <a:lstStyle/>
        <a:p>
          <a:endParaRPr lang="en-IE"/>
        </a:p>
      </dgm:t>
    </dgm:pt>
    <dgm:pt modelId="{F3833BE1-FBD2-44A1-B94E-F81C1B4B43CE}">
      <dgm:prSet phldrT="[Text]"/>
      <dgm:spPr/>
      <dgm:t>
        <a:bodyPr/>
        <a:lstStyle/>
        <a:p>
          <a:r>
            <a:rPr lang="en-IE" dirty="0"/>
            <a:t>Physical/Network layer addressing</a:t>
          </a:r>
        </a:p>
      </dgm:t>
    </dgm:pt>
    <dgm:pt modelId="{A7AC0320-782C-45B6-B7DE-C0DB8E0E1627}" type="parTrans" cxnId="{BAE2FFBE-883B-4B77-8FB0-F0D3BF9685BE}">
      <dgm:prSet/>
      <dgm:spPr/>
      <dgm:t>
        <a:bodyPr/>
        <a:lstStyle/>
        <a:p>
          <a:endParaRPr lang="en-IE"/>
        </a:p>
      </dgm:t>
    </dgm:pt>
    <dgm:pt modelId="{114E4DD9-6A0B-4375-9432-C677A4DF29E9}" type="sibTrans" cxnId="{BAE2FFBE-883B-4B77-8FB0-F0D3BF9685BE}">
      <dgm:prSet/>
      <dgm:spPr/>
      <dgm:t>
        <a:bodyPr/>
        <a:lstStyle/>
        <a:p>
          <a:endParaRPr lang="en-IE"/>
        </a:p>
      </dgm:t>
    </dgm:pt>
    <dgm:pt modelId="{BFCE933B-932D-483F-B517-60A8A94700B9}">
      <dgm:prSet phldrT="[Text]"/>
      <dgm:spPr/>
      <dgm:t>
        <a:bodyPr/>
        <a:lstStyle/>
        <a:p>
          <a:r>
            <a:rPr lang="en-IE" dirty="0"/>
            <a:t>Physical Interfacing using Single Board Computer systems</a:t>
          </a:r>
        </a:p>
      </dgm:t>
    </dgm:pt>
    <dgm:pt modelId="{4C25D8F7-CD7E-4CAF-8DD3-3B1CE49472AA}" type="parTrans" cxnId="{635DA148-4932-4211-B08A-CBA4127F9D77}">
      <dgm:prSet/>
      <dgm:spPr/>
      <dgm:t>
        <a:bodyPr/>
        <a:lstStyle/>
        <a:p>
          <a:endParaRPr lang="en-IE"/>
        </a:p>
      </dgm:t>
    </dgm:pt>
    <dgm:pt modelId="{DC112FDC-3CD9-400C-B31C-ECB0954D8ACF}" type="sibTrans" cxnId="{635DA148-4932-4211-B08A-CBA4127F9D77}">
      <dgm:prSet/>
      <dgm:spPr/>
      <dgm:t>
        <a:bodyPr/>
        <a:lstStyle/>
        <a:p>
          <a:endParaRPr lang="en-IE"/>
        </a:p>
      </dgm:t>
    </dgm:pt>
    <dgm:pt modelId="{D811AB77-359C-4DC6-97B0-6A64543A2462}">
      <dgm:prSet phldrT="[Text]"/>
      <dgm:spPr/>
      <dgm:t>
        <a:bodyPr/>
        <a:lstStyle/>
        <a:p>
          <a:r>
            <a:rPr lang="en-IE" dirty="0"/>
            <a:t>Physical Computing</a:t>
          </a:r>
        </a:p>
      </dgm:t>
    </dgm:pt>
    <dgm:pt modelId="{3972E6A4-6817-43B5-873D-D040743EB0CF}" type="parTrans" cxnId="{2EA4B47A-3250-43CC-99D3-C44BA74D7BB3}">
      <dgm:prSet/>
      <dgm:spPr/>
      <dgm:t>
        <a:bodyPr/>
        <a:lstStyle/>
        <a:p>
          <a:endParaRPr lang="en-IE"/>
        </a:p>
      </dgm:t>
    </dgm:pt>
    <dgm:pt modelId="{4D14B8C4-8987-4BF7-81F5-4353C212F0F0}" type="sibTrans" cxnId="{2EA4B47A-3250-43CC-99D3-C44BA74D7BB3}">
      <dgm:prSet/>
      <dgm:spPr/>
      <dgm:t>
        <a:bodyPr/>
        <a:lstStyle/>
        <a:p>
          <a:endParaRPr lang="en-IE"/>
        </a:p>
      </dgm:t>
    </dgm:pt>
    <dgm:pt modelId="{B660C853-4DA5-4915-9894-1F23F1E701D6}">
      <dgm:prSet phldrT="[Text]"/>
      <dgm:spPr/>
      <dgm:t>
        <a:bodyPr/>
        <a:lstStyle/>
        <a:p>
          <a:r>
            <a:rPr lang="en-IE" dirty="0"/>
            <a:t>Virtualisation</a:t>
          </a:r>
        </a:p>
      </dgm:t>
    </dgm:pt>
    <dgm:pt modelId="{7541DB72-E938-4BA0-8269-1BA1A4CF3F79}" type="parTrans" cxnId="{C75CFF01-EECC-4B36-B105-68FD7BE1230D}">
      <dgm:prSet/>
      <dgm:spPr/>
      <dgm:t>
        <a:bodyPr/>
        <a:lstStyle/>
        <a:p>
          <a:endParaRPr lang="en-IE"/>
        </a:p>
      </dgm:t>
    </dgm:pt>
    <dgm:pt modelId="{C278886B-E8B8-4EBE-9FA2-F60AB7F9D7F9}" type="sibTrans" cxnId="{C75CFF01-EECC-4B36-B105-68FD7BE1230D}">
      <dgm:prSet/>
      <dgm:spPr/>
      <dgm:t>
        <a:bodyPr/>
        <a:lstStyle/>
        <a:p>
          <a:endParaRPr lang="en-IE"/>
        </a:p>
      </dgm:t>
    </dgm:pt>
    <dgm:pt modelId="{4CCCB61F-2DF8-4A54-90B2-5036C1457C1F}">
      <dgm:prSet phldrT="[Text]"/>
      <dgm:spPr/>
      <dgm:t>
        <a:bodyPr/>
        <a:lstStyle/>
        <a:p>
          <a:r>
            <a:rPr lang="en-IE" dirty="0"/>
            <a:t>Remote Login</a:t>
          </a:r>
        </a:p>
      </dgm:t>
    </dgm:pt>
    <dgm:pt modelId="{ED464C46-B086-44A7-839D-95A0F250EA29}" type="parTrans" cxnId="{1BFC0158-42C4-4FBF-A511-D13F1C339007}">
      <dgm:prSet/>
      <dgm:spPr/>
    </dgm:pt>
    <dgm:pt modelId="{A3EE3E8F-79B9-4B6A-9D7F-3CE0EEDCC66E}" type="sibTrans" cxnId="{1BFC0158-42C4-4FBF-A511-D13F1C339007}">
      <dgm:prSet/>
      <dgm:spPr/>
    </dgm:pt>
    <dgm:pt modelId="{21EC8CE7-F5F1-4AAD-A836-985591744470}" type="pres">
      <dgm:prSet presAssocID="{AAB29C22-FDB1-4FBF-9DAB-B48EF6031465}" presName="Name0" presStyleCnt="0">
        <dgm:presLayoutVars>
          <dgm:dir/>
          <dgm:animLvl val="lvl"/>
          <dgm:resizeHandles val="exact"/>
        </dgm:presLayoutVars>
      </dgm:prSet>
      <dgm:spPr/>
    </dgm:pt>
    <dgm:pt modelId="{9C6E95BA-7F4D-48C5-B9F6-59AF103957A6}" type="pres">
      <dgm:prSet presAssocID="{37F9582A-2AEF-48B5-A96B-98B7101CB3FF}" presName="composite" presStyleCnt="0"/>
      <dgm:spPr/>
    </dgm:pt>
    <dgm:pt modelId="{5D992E6C-6016-45EF-AA19-281D5F7354EC}" type="pres">
      <dgm:prSet presAssocID="{37F9582A-2AEF-48B5-A96B-98B7101CB3F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86BC3C3-A972-451F-AFA6-49E8C849171D}" type="pres">
      <dgm:prSet presAssocID="{37F9582A-2AEF-48B5-A96B-98B7101CB3FF}" presName="desTx" presStyleLbl="alignAccFollowNode1" presStyleIdx="0" presStyleCnt="4">
        <dgm:presLayoutVars>
          <dgm:bulletEnabled val="1"/>
        </dgm:presLayoutVars>
      </dgm:prSet>
      <dgm:spPr/>
    </dgm:pt>
    <dgm:pt modelId="{7E3C9ACD-D19C-421D-AC6E-9C6BCB55BA43}" type="pres">
      <dgm:prSet presAssocID="{6260DB2F-7822-42EB-8877-2068E86CEF26}" presName="space" presStyleCnt="0"/>
      <dgm:spPr/>
    </dgm:pt>
    <dgm:pt modelId="{CB004196-157A-45C7-8F11-9DF6CD5FA044}" type="pres">
      <dgm:prSet presAssocID="{A6AC9063-9B8B-4865-9F7F-54B7418DAE29}" presName="composite" presStyleCnt="0"/>
      <dgm:spPr/>
    </dgm:pt>
    <dgm:pt modelId="{B6CF322D-8D7F-483F-8C94-584E1E166123}" type="pres">
      <dgm:prSet presAssocID="{A6AC9063-9B8B-4865-9F7F-54B7418DAE2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C384596-2563-44C5-89C9-D9CCC79D649A}" type="pres">
      <dgm:prSet presAssocID="{A6AC9063-9B8B-4865-9F7F-54B7418DAE29}" presName="desTx" presStyleLbl="alignAccFollowNode1" presStyleIdx="1" presStyleCnt="4">
        <dgm:presLayoutVars>
          <dgm:bulletEnabled val="1"/>
        </dgm:presLayoutVars>
      </dgm:prSet>
      <dgm:spPr/>
    </dgm:pt>
    <dgm:pt modelId="{ADF31ACF-1ED8-4CD8-BDCC-34526495833B}" type="pres">
      <dgm:prSet presAssocID="{9E02C678-870E-40B0-A340-E451A0279CA3}" presName="space" presStyleCnt="0"/>
      <dgm:spPr/>
    </dgm:pt>
    <dgm:pt modelId="{0E0DD63A-0CAA-4AF1-BA89-0BC39407566C}" type="pres">
      <dgm:prSet presAssocID="{F17F90A9-7DD0-40F3-AAA1-39D0FA8BCC54}" presName="composite" presStyleCnt="0"/>
      <dgm:spPr/>
    </dgm:pt>
    <dgm:pt modelId="{332DCA6D-AB66-4A04-99FA-105EEB197B14}" type="pres">
      <dgm:prSet presAssocID="{F17F90A9-7DD0-40F3-AAA1-39D0FA8BCC5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5EB1435-AACD-4153-92BC-AD2D029FF409}" type="pres">
      <dgm:prSet presAssocID="{F17F90A9-7DD0-40F3-AAA1-39D0FA8BCC54}" presName="desTx" presStyleLbl="alignAccFollowNode1" presStyleIdx="2" presStyleCnt="4">
        <dgm:presLayoutVars>
          <dgm:bulletEnabled val="1"/>
        </dgm:presLayoutVars>
      </dgm:prSet>
      <dgm:spPr/>
    </dgm:pt>
    <dgm:pt modelId="{28947B9E-7804-491A-9D5B-CDFA9BB5BA65}" type="pres">
      <dgm:prSet presAssocID="{CEC4B194-CD50-4CB1-8892-292112007B83}" presName="space" presStyleCnt="0"/>
      <dgm:spPr/>
    </dgm:pt>
    <dgm:pt modelId="{75E54240-19B6-4073-BCB3-D6860F3A6F6B}" type="pres">
      <dgm:prSet presAssocID="{C819A5D5-ACEC-43B4-AF63-9C67DF0279E8}" presName="composite" presStyleCnt="0"/>
      <dgm:spPr/>
    </dgm:pt>
    <dgm:pt modelId="{F979D4E1-47E2-4CAD-9ABD-7E0BCD5564E9}" type="pres">
      <dgm:prSet presAssocID="{C819A5D5-ACEC-43B4-AF63-9C67DF0279E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9DB0E07-C8E6-43B2-833E-CB159B25BBAD}" type="pres">
      <dgm:prSet presAssocID="{C819A5D5-ACEC-43B4-AF63-9C67DF0279E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F1A2E00-BCD2-42C5-B793-B61F6E71D7FF}" srcId="{A6AC9063-9B8B-4865-9F7F-54B7418DAE29}" destId="{0F047782-2C9A-4805-9172-9769646B9A1C}" srcOrd="5" destOrd="0" parTransId="{6249B4D1-95D5-4CCB-B1A6-24F92646B5FF}" sibTransId="{B86FDC55-AA48-4A4C-82CE-8F9C65CAF6B1}"/>
    <dgm:cxn modelId="{7D9F8A01-1C69-46E7-A8CD-9FC49005EF42}" type="presOf" srcId="{A6AC9063-9B8B-4865-9F7F-54B7418DAE29}" destId="{B6CF322D-8D7F-483F-8C94-584E1E166123}" srcOrd="0" destOrd="0" presId="urn:microsoft.com/office/officeart/2005/8/layout/hList1"/>
    <dgm:cxn modelId="{C75CFF01-EECC-4B36-B105-68FD7BE1230D}" srcId="{C819A5D5-ACEC-43B4-AF63-9C67DF0279E8}" destId="{B660C853-4DA5-4915-9894-1F23F1E701D6}" srcOrd="2" destOrd="0" parTransId="{7541DB72-E938-4BA0-8269-1BA1A4CF3F79}" sibTransId="{C278886B-E8B8-4EBE-9FA2-F60AB7F9D7F9}"/>
    <dgm:cxn modelId="{10231B03-BCDB-4138-A96D-0D66DD7B98C2}" srcId="{A6AC9063-9B8B-4865-9F7F-54B7418DAE29}" destId="{A3A1BADC-A9C7-4D3F-AFBF-F8FED5C811EB}" srcOrd="1" destOrd="0" parTransId="{B6314F6B-7889-4341-A100-46B387D3A423}" sibTransId="{E125B882-45A2-4275-9BA0-9050BE793163}"/>
    <dgm:cxn modelId="{5CA63203-5B71-4D6B-A231-5F6E1EA51E17}" type="presOf" srcId="{E7861BE2-67AD-408B-9E16-6EEA329D1D87}" destId="{69DB0E07-C8E6-43B2-833E-CB159B25BBAD}" srcOrd="0" destOrd="0" presId="urn:microsoft.com/office/officeart/2005/8/layout/hList1"/>
    <dgm:cxn modelId="{50582B06-8036-4445-BB62-2BFF5BCD78DF}" type="presOf" srcId="{0F047782-2C9A-4805-9172-9769646B9A1C}" destId="{1C384596-2563-44C5-89C9-D9CCC79D649A}" srcOrd="0" destOrd="5" presId="urn:microsoft.com/office/officeart/2005/8/layout/hList1"/>
    <dgm:cxn modelId="{179C4709-04F0-4E37-B07C-46A0DE14F16E}" type="presOf" srcId="{22BE9B15-8CD6-4D74-B9F9-DC70679A3731}" destId="{1C384596-2563-44C5-89C9-D9CCC79D649A}" srcOrd="0" destOrd="2" presId="urn:microsoft.com/office/officeart/2005/8/layout/hList1"/>
    <dgm:cxn modelId="{991B4909-5E40-44AF-A752-25DDFAB291AB}" srcId="{A6AC9063-9B8B-4865-9F7F-54B7418DAE29}" destId="{031E3843-9FD2-4241-AD8C-E0A66E13CCCB}" srcOrd="4" destOrd="0" parTransId="{C5C32E99-A674-4074-8D5B-45BA2AD8D9AF}" sibTransId="{E6B8CA97-2326-466A-9EBB-AEEDDF4DC84B}"/>
    <dgm:cxn modelId="{58D8840C-AF43-43A7-B390-BB326D40C465}" srcId="{5786C662-EA23-4D5F-ACF5-0344159EC6DC}" destId="{0F750B9E-3F5B-4927-8222-567640884E2B}" srcOrd="0" destOrd="0" parTransId="{A87ACA7C-CAE7-4281-B7A4-BD51BAB0D1AD}" sibTransId="{DB1EC93D-0CD4-4EBD-B8B9-48D6E1355223}"/>
    <dgm:cxn modelId="{AFED920F-9E32-4E80-B402-65112E226A6B}" type="presOf" srcId="{C819A5D5-ACEC-43B4-AF63-9C67DF0279E8}" destId="{F979D4E1-47E2-4CAD-9ABD-7E0BCD5564E9}" srcOrd="0" destOrd="0" presId="urn:microsoft.com/office/officeart/2005/8/layout/hList1"/>
    <dgm:cxn modelId="{A2141713-A8DF-4DD5-8C6B-0987B15FEF58}" srcId="{B660C853-4DA5-4915-9894-1F23F1E701D6}" destId="{4E0924D6-A71C-4C9C-B910-D1BD8498C57F}" srcOrd="0" destOrd="0" parTransId="{21D73FA3-112A-49A4-8745-11775A1DEBE7}" sibTransId="{9478237F-3E70-4301-826B-975B8124A36C}"/>
    <dgm:cxn modelId="{8C0EAB18-5E4C-40EE-84DD-809A6B506D73}" srcId="{A6AC9063-9B8B-4865-9F7F-54B7418DAE29}" destId="{393B5569-4CC2-4C86-B84E-F7FF9638BEA8}" srcOrd="6" destOrd="0" parTransId="{AED842BA-9A70-40C6-B0A4-F05407E6E995}" sibTransId="{F2F4F2DE-2E87-430D-997C-BB6157840D11}"/>
    <dgm:cxn modelId="{7205EB18-3E42-4356-80F7-2B45A57E7D60}" type="presOf" srcId="{F17F90A9-7DD0-40F3-AAA1-39D0FA8BCC54}" destId="{332DCA6D-AB66-4A04-99FA-105EEB197B14}" srcOrd="0" destOrd="0" presId="urn:microsoft.com/office/officeart/2005/8/layout/hList1"/>
    <dgm:cxn modelId="{8E6AD91D-7131-405D-9621-37741D210844}" type="presOf" srcId="{1564BC4C-0156-40FA-B9DE-16BD58FC2C96}" destId="{55EB1435-AACD-4153-92BC-AD2D029FF409}" srcOrd="0" destOrd="6" presId="urn:microsoft.com/office/officeart/2005/8/layout/hList1"/>
    <dgm:cxn modelId="{BB847821-035C-442B-BBB9-3707BECAF47E}" type="presOf" srcId="{AAB29C22-FDB1-4FBF-9DAB-B48EF6031465}" destId="{21EC8CE7-F5F1-4AAD-A836-985591744470}" srcOrd="0" destOrd="0" presId="urn:microsoft.com/office/officeart/2005/8/layout/hList1"/>
    <dgm:cxn modelId="{E4951026-097F-4550-B461-0C4BCBABF7E1}" type="presOf" srcId="{5786C662-EA23-4D5F-ACF5-0344159EC6DC}" destId="{55EB1435-AACD-4153-92BC-AD2D029FF409}" srcOrd="0" destOrd="1" presId="urn:microsoft.com/office/officeart/2005/8/layout/hList1"/>
    <dgm:cxn modelId="{F88D5D26-CD35-4797-9C40-A7A5AE355569}" type="presOf" srcId="{B660C853-4DA5-4915-9894-1F23F1E701D6}" destId="{69DB0E07-C8E6-43B2-833E-CB159B25BBAD}" srcOrd="0" destOrd="2" presId="urn:microsoft.com/office/officeart/2005/8/layout/hList1"/>
    <dgm:cxn modelId="{1762962E-5810-46FF-9336-9DF0BCBD76F6}" srcId="{37F9582A-2AEF-48B5-A96B-98B7101CB3FF}" destId="{B100A3BA-717F-4789-9E2E-CECB5858D8E3}" srcOrd="3" destOrd="0" parTransId="{18840E2B-8291-4E7B-B9E0-F740F3BB6177}" sibTransId="{19929D31-E1DD-4441-9D66-7B35D89E59C8}"/>
    <dgm:cxn modelId="{B4300E2F-3304-4784-91EC-0A4732DB1C23}" type="presOf" srcId="{F3833BE1-FBD2-44A1-B94E-F81C1B4B43CE}" destId="{55EB1435-AACD-4153-92BC-AD2D029FF409}" srcOrd="0" destOrd="3" presId="urn:microsoft.com/office/officeart/2005/8/layout/hList1"/>
    <dgm:cxn modelId="{7900D631-3ECF-4652-96E9-EA0DEAD85C49}" srcId="{AA51F5CE-E93A-4F5A-BE09-AEC824B2A81A}" destId="{1564BC4C-0156-40FA-B9DE-16BD58FC2C96}" srcOrd="1" destOrd="0" parTransId="{81B5C90A-2449-4106-9C5F-F39354B3F72C}" sibTransId="{F3AE3EDF-A260-4B63-925E-B940F0D4E13F}"/>
    <dgm:cxn modelId="{6D78443A-F21B-49E1-8661-D0E58D062327}" srcId="{A6AC9063-9B8B-4865-9F7F-54B7418DAE29}" destId="{22BE9B15-8CD6-4D74-B9F9-DC70679A3731}" srcOrd="2" destOrd="0" parTransId="{3B592FB8-E1B7-4BFE-B86D-27E9D9D6CDC6}" sibTransId="{F7D28B89-6FD0-459C-9AAF-9D26CC3746DD}"/>
    <dgm:cxn modelId="{DA16003D-9A1C-42C5-8BF0-6C49FF41CDAC}" type="presOf" srcId="{A3A1BADC-A9C7-4D3F-AFBF-F8FED5C811EB}" destId="{1C384596-2563-44C5-89C9-D9CCC79D649A}" srcOrd="0" destOrd="1" presId="urn:microsoft.com/office/officeart/2005/8/layout/hList1"/>
    <dgm:cxn modelId="{57035060-3057-4CC7-A353-572B7C6413DE}" srcId="{37F9582A-2AEF-48B5-A96B-98B7101CB3FF}" destId="{E6A2E90F-91CE-48FF-BA12-68597AD9CE23}" srcOrd="2" destOrd="0" parTransId="{0B171907-4B69-4773-B2E5-39709CC4F1F9}" sibTransId="{35F2BF94-1060-4B19-8846-C54E91A0CE6C}"/>
    <dgm:cxn modelId="{F59B9E68-F733-47FC-9403-001C64AB71FE}" type="presOf" srcId="{942AEB8F-1CFD-4881-B627-5B8149109E93}" destId="{69DB0E07-C8E6-43B2-833E-CB159B25BBAD}" srcOrd="0" destOrd="1" presId="urn:microsoft.com/office/officeart/2005/8/layout/hList1"/>
    <dgm:cxn modelId="{635DA148-4932-4211-B08A-CBA4127F9D77}" srcId="{37F9582A-2AEF-48B5-A96B-98B7101CB3FF}" destId="{BFCE933B-932D-483F-B517-60A8A94700B9}" srcOrd="4" destOrd="0" parTransId="{4C25D8F7-CD7E-4CAF-8DD3-3B1CE49472AA}" sibTransId="{DC112FDC-3CD9-400C-B31C-ECB0954D8ACF}"/>
    <dgm:cxn modelId="{6670F649-8E65-4556-8C32-2636566D1E59}" type="presOf" srcId="{031E3843-9FD2-4241-AD8C-E0A66E13CCCB}" destId="{1C384596-2563-44C5-89C9-D9CCC79D649A}" srcOrd="0" destOrd="4" presId="urn:microsoft.com/office/officeart/2005/8/layout/hList1"/>
    <dgm:cxn modelId="{F8CCF54D-C02D-41B4-B56A-76F9AD1C063B}" srcId="{C819A5D5-ACEC-43B4-AF63-9C67DF0279E8}" destId="{B338EE2C-55A0-44F7-8813-0ACE46FE980C}" srcOrd="4" destOrd="0" parTransId="{9B6FC378-FEDD-49D8-A288-62CD46AB30E3}" sibTransId="{29889C8B-7B6D-43AB-AC10-1355A33F75A8}"/>
    <dgm:cxn modelId="{29E7AE4F-DFFE-4D6E-88CE-0BCB44EC9487}" srcId="{AAB29C22-FDB1-4FBF-9DAB-B48EF6031465}" destId="{C819A5D5-ACEC-43B4-AF63-9C67DF0279E8}" srcOrd="3" destOrd="0" parTransId="{5797BC1F-8D2D-480E-9A67-7B5C263D5C82}" sibTransId="{A8D6AEEF-7A2B-4344-BCBE-C5F231AD40E6}"/>
    <dgm:cxn modelId="{B09D6670-D6E3-4CFE-997D-5F8FB7847FB8}" type="presOf" srcId="{736203E6-AF79-4EBC-A5A2-9434DD4F052A}" destId="{69DB0E07-C8E6-43B2-833E-CB159B25BBAD}" srcOrd="0" destOrd="6" presId="urn:microsoft.com/office/officeart/2005/8/layout/hList1"/>
    <dgm:cxn modelId="{78D42B52-4D0A-4454-B54F-32C3ED0DAFA1}" srcId="{F17F90A9-7DD0-40F3-AAA1-39D0FA8BCC54}" destId="{5786C662-EA23-4D5F-ACF5-0344159EC6DC}" srcOrd="1" destOrd="0" parTransId="{E95C10AA-4592-4556-9B82-E9BCEC70B69B}" sibTransId="{9AB4034B-DAB5-4DE6-BCA9-ED8CC8DAFEC6}"/>
    <dgm:cxn modelId="{BC5A3F74-F3D1-4BF2-8C9A-73F8A4FC292C}" type="presOf" srcId="{6B7885DD-38B2-48C3-B16D-838295681012}" destId="{55EB1435-AACD-4153-92BC-AD2D029FF409}" srcOrd="0" destOrd="5" presId="urn:microsoft.com/office/officeart/2005/8/layout/hList1"/>
    <dgm:cxn modelId="{6B5A7756-0FE0-4430-9031-5A9305D6B658}" type="presOf" srcId="{0F750B9E-3F5B-4927-8222-567640884E2B}" destId="{55EB1435-AACD-4153-92BC-AD2D029FF409}" srcOrd="0" destOrd="2" presId="urn:microsoft.com/office/officeart/2005/8/layout/hList1"/>
    <dgm:cxn modelId="{1BFC0158-42C4-4FBF-A511-D13F1C339007}" srcId="{A6AC9063-9B8B-4865-9F7F-54B7418DAE29}" destId="{4CCCB61F-2DF8-4A54-90B2-5036C1457C1F}" srcOrd="7" destOrd="0" parTransId="{ED464C46-B086-44A7-839D-95A0F250EA29}" sibTransId="{A3EE3E8F-79B9-4B6A-9D7F-3CE0EEDCC66E}"/>
    <dgm:cxn modelId="{F2FF2F58-3E3E-4DE8-ABE6-DC3349E1E070}" type="presOf" srcId="{BFCE933B-932D-483F-B517-60A8A94700B9}" destId="{986BC3C3-A972-451F-AFA6-49E8C849171D}" srcOrd="0" destOrd="4" presId="urn:microsoft.com/office/officeart/2005/8/layout/hList1"/>
    <dgm:cxn modelId="{A02A4C59-91C7-443B-B254-85D9B432D85B}" srcId="{37F9582A-2AEF-48B5-A96B-98B7101CB3FF}" destId="{1E78DF90-50D7-4F7F-A10D-D6AD40E72A51}" srcOrd="0" destOrd="0" parTransId="{FE418447-4822-4EEA-9E54-6FABF92310D7}" sibTransId="{16ACCDB9-CA75-4955-9B63-3A83BE9CDA84}"/>
    <dgm:cxn modelId="{2EA4B47A-3250-43CC-99D3-C44BA74D7BB3}" srcId="{37F9582A-2AEF-48B5-A96B-98B7101CB3FF}" destId="{D811AB77-359C-4DC6-97B0-6A64543A2462}" srcOrd="5" destOrd="0" parTransId="{3972E6A4-6817-43B5-873D-D040743EB0CF}" sibTransId="{4D14B8C4-8987-4BF7-81F5-4353C212F0F0}"/>
    <dgm:cxn modelId="{0055997B-24B1-4F4A-B271-DB33F53572C3}" srcId="{C819A5D5-ACEC-43B4-AF63-9C67DF0279E8}" destId="{942AEB8F-1CFD-4881-B627-5B8149109E93}" srcOrd="1" destOrd="0" parTransId="{53C5C86B-C2B6-46E1-992D-40E26DB67504}" sibTransId="{531F73EF-E606-4D34-8287-9EDF4E2CB7D6}"/>
    <dgm:cxn modelId="{A41F8E80-5B08-4A1E-BB07-6AC2A8747592}" type="presOf" srcId="{EDFE7FD0-216F-4EC2-B140-E10BA406408C}" destId="{1C384596-2563-44C5-89C9-D9CCC79D649A}" srcOrd="0" destOrd="3" presId="urn:microsoft.com/office/officeart/2005/8/layout/hList1"/>
    <dgm:cxn modelId="{CD21E389-32D1-4480-81E4-225DD20842CB}" type="presOf" srcId="{B100A3BA-717F-4789-9E2E-CECB5858D8E3}" destId="{986BC3C3-A972-451F-AFA6-49E8C849171D}" srcOrd="0" destOrd="3" presId="urn:microsoft.com/office/officeart/2005/8/layout/hList1"/>
    <dgm:cxn modelId="{5D775190-D5E4-456A-91B3-EC2D00A1C3B3}" type="presOf" srcId="{37F9582A-2AEF-48B5-A96B-98B7101CB3FF}" destId="{5D992E6C-6016-45EF-AA19-281D5F7354EC}" srcOrd="0" destOrd="0" presId="urn:microsoft.com/office/officeart/2005/8/layout/hList1"/>
    <dgm:cxn modelId="{BC273C95-04AD-4463-9FE4-20FEB97C90BD}" type="presOf" srcId="{4E0924D6-A71C-4C9C-B910-D1BD8498C57F}" destId="{69DB0E07-C8E6-43B2-833E-CB159B25BBAD}" srcOrd="0" destOrd="3" presId="urn:microsoft.com/office/officeart/2005/8/layout/hList1"/>
    <dgm:cxn modelId="{321E5995-29E0-42B4-85F8-9AB11AF4A370}" type="presOf" srcId="{AA51F5CE-E93A-4F5A-BE09-AEC824B2A81A}" destId="{55EB1435-AACD-4153-92BC-AD2D029FF409}" srcOrd="0" destOrd="4" presId="urn:microsoft.com/office/officeart/2005/8/layout/hList1"/>
    <dgm:cxn modelId="{3CDAC595-4679-41AD-86A1-15ABEB988BD3}" srcId="{A6AC9063-9B8B-4865-9F7F-54B7418DAE29}" destId="{A368BB5A-1A87-4989-A6EE-26D6910EF1E1}" srcOrd="0" destOrd="0" parTransId="{FD4A6E46-7D38-402A-863D-20CBE5CD5FEF}" sibTransId="{2EC9051B-9559-4EAE-84F5-504845F32F6E}"/>
    <dgm:cxn modelId="{F44C9796-1404-4C8D-9907-8DDBAE9ED264}" srcId="{AAB29C22-FDB1-4FBF-9DAB-B48EF6031465}" destId="{F17F90A9-7DD0-40F3-AAA1-39D0FA8BCC54}" srcOrd="2" destOrd="0" parTransId="{56976926-0BD7-44E9-A85D-917D0E635B3E}" sibTransId="{CEC4B194-CD50-4CB1-8892-292112007B83}"/>
    <dgm:cxn modelId="{457EDB96-A341-4984-BC30-9FF089CBFFA0}" srcId="{AA51F5CE-E93A-4F5A-BE09-AEC824B2A81A}" destId="{6B7885DD-38B2-48C3-B16D-838295681012}" srcOrd="0" destOrd="0" parTransId="{7C5993A6-F30A-4E11-ABBA-37D681F377A0}" sibTransId="{919AA2F7-63E1-44CF-A361-265217FC5D0C}"/>
    <dgm:cxn modelId="{0215BF9D-626E-40C2-B6B8-6E99DC112FC0}" type="presOf" srcId="{5DB7E607-5242-43DC-BA65-BEE594B24A42}" destId="{69DB0E07-C8E6-43B2-833E-CB159B25BBAD}" srcOrd="0" destOrd="4" presId="urn:microsoft.com/office/officeart/2005/8/layout/hList1"/>
    <dgm:cxn modelId="{426734A1-C01F-46A1-82E9-616ECC667F22}" srcId="{A6AC9063-9B8B-4865-9F7F-54B7418DAE29}" destId="{EDFE7FD0-216F-4EC2-B140-E10BA406408C}" srcOrd="3" destOrd="0" parTransId="{04276DE4-E35A-427D-A1F1-58D6F19CFD53}" sibTransId="{3923CE67-6976-4E2E-892E-9CFDF59AE727}"/>
    <dgm:cxn modelId="{6F6700A2-3FDA-4EF7-A865-7F34D0E2C08A}" srcId="{C819A5D5-ACEC-43B4-AF63-9C67DF0279E8}" destId="{5DB7E607-5242-43DC-BA65-BEE594B24A42}" srcOrd="3" destOrd="0" parTransId="{C8E5C9BC-9B20-4834-9098-A6E807947A08}" sibTransId="{37EEDE88-302B-44CB-AE5F-9A1522DBE88B}"/>
    <dgm:cxn modelId="{155DCBA3-F698-47BC-8904-0BFB61025269}" type="presOf" srcId="{E6A2E90F-91CE-48FF-BA12-68597AD9CE23}" destId="{986BC3C3-A972-451F-AFA6-49E8C849171D}" srcOrd="0" destOrd="2" presId="urn:microsoft.com/office/officeart/2005/8/layout/hList1"/>
    <dgm:cxn modelId="{DB1AD6AD-CF14-4A10-8C1B-52B619CC769B}" srcId="{AAB29C22-FDB1-4FBF-9DAB-B48EF6031465}" destId="{37F9582A-2AEF-48B5-A96B-98B7101CB3FF}" srcOrd="0" destOrd="0" parTransId="{05F559C2-4095-436D-B650-BFEECDAB096A}" sibTransId="{6260DB2F-7822-42EB-8877-2068E86CEF26}"/>
    <dgm:cxn modelId="{04F1ACB3-2194-4C19-9E3B-B45C4D8A12B6}" type="presOf" srcId="{393B5569-4CC2-4C86-B84E-F7FF9638BEA8}" destId="{1C384596-2563-44C5-89C9-D9CCC79D649A}" srcOrd="0" destOrd="6" presId="urn:microsoft.com/office/officeart/2005/8/layout/hList1"/>
    <dgm:cxn modelId="{D34752B6-4B97-4E42-8B5B-B0757656F667}" type="presOf" srcId="{1E78DF90-50D7-4F7F-A10D-D6AD40E72A51}" destId="{986BC3C3-A972-451F-AFA6-49E8C849171D}" srcOrd="0" destOrd="0" presId="urn:microsoft.com/office/officeart/2005/8/layout/hList1"/>
    <dgm:cxn modelId="{1B28CBB7-5762-4202-8537-6B3A6DA8D8CD}" type="presOf" srcId="{B338EE2C-55A0-44F7-8813-0ACE46FE980C}" destId="{69DB0E07-C8E6-43B2-833E-CB159B25BBAD}" srcOrd="0" destOrd="5" presId="urn:microsoft.com/office/officeart/2005/8/layout/hList1"/>
    <dgm:cxn modelId="{3A282EB8-4A28-4AED-8D79-E91FABC009E9}" srcId="{F17F90A9-7DD0-40F3-AAA1-39D0FA8BCC54}" destId="{FDCBFB52-C0A3-46D9-B33E-17E99E4D9075}" srcOrd="0" destOrd="0" parTransId="{94544BF7-D244-4E23-83AA-FC373F22AF71}" sibTransId="{E6C1527B-0D72-4B7D-A316-062EBB6B7F79}"/>
    <dgm:cxn modelId="{43201DBB-647A-4B30-956D-82AF72CC1C01}" srcId="{C819A5D5-ACEC-43B4-AF63-9C67DF0279E8}" destId="{E7861BE2-67AD-408B-9E16-6EEA329D1D87}" srcOrd="0" destOrd="0" parTransId="{2E0D8AC0-D8C5-4C51-ADC6-7B0E172DBA28}" sibTransId="{E4D5AD42-75E9-4A43-BE5F-037CCE5CDC15}"/>
    <dgm:cxn modelId="{9362C0BB-DF3F-424A-B2A7-72F5D83A4769}" srcId="{C819A5D5-ACEC-43B4-AF63-9C67DF0279E8}" destId="{736203E6-AF79-4EBC-A5A2-9434DD4F052A}" srcOrd="5" destOrd="0" parTransId="{EA2C2239-A833-4CC7-88CE-C11E3EC2809C}" sibTransId="{DF4EAB10-8D13-4E61-AC4B-525EFB23B946}"/>
    <dgm:cxn modelId="{BAE2FFBE-883B-4B77-8FB0-F0D3BF9685BE}" srcId="{F17F90A9-7DD0-40F3-AAA1-39D0FA8BCC54}" destId="{F3833BE1-FBD2-44A1-B94E-F81C1B4B43CE}" srcOrd="2" destOrd="0" parTransId="{A7AC0320-782C-45B6-B7DE-C0DB8E0E1627}" sibTransId="{114E4DD9-6A0B-4375-9432-C677A4DF29E9}"/>
    <dgm:cxn modelId="{6061EAC9-6308-48EE-A45D-50BEC7F7D9A4}" srcId="{F17F90A9-7DD0-40F3-AAA1-39D0FA8BCC54}" destId="{AA51F5CE-E93A-4F5A-BE09-AEC824B2A81A}" srcOrd="3" destOrd="0" parTransId="{D9BB081A-D73A-4D24-9ADD-393DF2F4B315}" sibTransId="{53CA15A0-A78B-467B-8F5E-F88650E6AE01}"/>
    <dgm:cxn modelId="{CFBC77D3-7A25-4D48-A114-1714541C2C70}" type="presOf" srcId="{D811AB77-359C-4DC6-97B0-6A64543A2462}" destId="{986BC3C3-A972-451F-AFA6-49E8C849171D}" srcOrd="0" destOrd="5" presId="urn:microsoft.com/office/officeart/2005/8/layout/hList1"/>
    <dgm:cxn modelId="{4FAEBFD7-D4F4-4E7C-8DFE-4550A3A4344E}" srcId="{AAB29C22-FDB1-4FBF-9DAB-B48EF6031465}" destId="{A6AC9063-9B8B-4865-9F7F-54B7418DAE29}" srcOrd="1" destOrd="0" parTransId="{70E52A87-C9CC-46FF-8C6A-E5E1CB880C23}" sibTransId="{9E02C678-870E-40B0-A340-E451A0279CA3}"/>
    <dgm:cxn modelId="{80BA37D8-05E4-414C-95AA-98B4A34664B7}" type="presOf" srcId="{FDCBFB52-C0A3-46D9-B33E-17E99E4D9075}" destId="{55EB1435-AACD-4153-92BC-AD2D029FF409}" srcOrd="0" destOrd="0" presId="urn:microsoft.com/office/officeart/2005/8/layout/hList1"/>
    <dgm:cxn modelId="{1E12D1DB-2A1A-41FC-8DFC-851738D8D40F}" srcId="{37F9582A-2AEF-48B5-A96B-98B7101CB3FF}" destId="{7EFECBED-2084-4E49-AAEC-07595A137A19}" srcOrd="1" destOrd="0" parTransId="{858A15C2-99CA-4B64-A3EC-C82365DCBE03}" sibTransId="{4F10B13B-B419-424A-AFF8-26D771D52CA0}"/>
    <dgm:cxn modelId="{C73662EC-1624-444D-A7DF-1D0AF7B2801A}" type="presOf" srcId="{A368BB5A-1A87-4989-A6EE-26D6910EF1E1}" destId="{1C384596-2563-44C5-89C9-D9CCC79D649A}" srcOrd="0" destOrd="0" presId="urn:microsoft.com/office/officeart/2005/8/layout/hList1"/>
    <dgm:cxn modelId="{D6B610FA-EE3F-4AF6-A053-95DBC8AA84BF}" type="presOf" srcId="{7EFECBED-2084-4E49-AAEC-07595A137A19}" destId="{986BC3C3-A972-451F-AFA6-49E8C849171D}" srcOrd="0" destOrd="1" presId="urn:microsoft.com/office/officeart/2005/8/layout/hList1"/>
    <dgm:cxn modelId="{AFAE73FB-9691-48D9-BFF0-E5A99D937692}" type="presOf" srcId="{4CCCB61F-2DF8-4A54-90B2-5036C1457C1F}" destId="{1C384596-2563-44C5-89C9-D9CCC79D649A}" srcOrd="0" destOrd="7" presId="urn:microsoft.com/office/officeart/2005/8/layout/hList1"/>
    <dgm:cxn modelId="{6FE8901C-231C-40F5-88F9-C5931730E97C}" type="presParOf" srcId="{21EC8CE7-F5F1-4AAD-A836-985591744470}" destId="{9C6E95BA-7F4D-48C5-B9F6-59AF103957A6}" srcOrd="0" destOrd="0" presId="urn:microsoft.com/office/officeart/2005/8/layout/hList1"/>
    <dgm:cxn modelId="{C85EE458-74DE-4A62-A567-E11D8DA17096}" type="presParOf" srcId="{9C6E95BA-7F4D-48C5-B9F6-59AF103957A6}" destId="{5D992E6C-6016-45EF-AA19-281D5F7354EC}" srcOrd="0" destOrd="0" presId="urn:microsoft.com/office/officeart/2005/8/layout/hList1"/>
    <dgm:cxn modelId="{11316F98-1782-4839-8936-F2079C6F1E18}" type="presParOf" srcId="{9C6E95BA-7F4D-48C5-B9F6-59AF103957A6}" destId="{986BC3C3-A972-451F-AFA6-49E8C849171D}" srcOrd="1" destOrd="0" presId="urn:microsoft.com/office/officeart/2005/8/layout/hList1"/>
    <dgm:cxn modelId="{182E2AE7-831B-4D2D-9588-80C99AA2FF54}" type="presParOf" srcId="{21EC8CE7-F5F1-4AAD-A836-985591744470}" destId="{7E3C9ACD-D19C-421D-AC6E-9C6BCB55BA43}" srcOrd="1" destOrd="0" presId="urn:microsoft.com/office/officeart/2005/8/layout/hList1"/>
    <dgm:cxn modelId="{A5D41FED-842F-4F42-B369-3D82323FBF69}" type="presParOf" srcId="{21EC8CE7-F5F1-4AAD-A836-985591744470}" destId="{CB004196-157A-45C7-8F11-9DF6CD5FA044}" srcOrd="2" destOrd="0" presId="urn:microsoft.com/office/officeart/2005/8/layout/hList1"/>
    <dgm:cxn modelId="{B5E4DBED-F0D3-4250-B0F5-A6B0202F7E0E}" type="presParOf" srcId="{CB004196-157A-45C7-8F11-9DF6CD5FA044}" destId="{B6CF322D-8D7F-483F-8C94-584E1E166123}" srcOrd="0" destOrd="0" presId="urn:microsoft.com/office/officeart/2005/8/layout/hList1"/>
    <dgm:cxn modelId="{303A42A5-810F-4209-831E-13FBD11CC75D}" type="presParOf" srcId="{CB004196-157A-45C7-8F11-9DF6CD5FA044}" destId="{1C384596-2563-44C5-89C9-D9CCC79D649A}" srcOrd="1" destOrd="0" presId="urn:microsoft.com/office/officeart/2005/8/layout/hList1"/>
    <dgm:cxn modelId="{7C00EC25-8D93-4473-A55F-DCF85197C4F9}" type="presParOf" srcId="{21EC8CE7-F5F1-4AAD-A836-985591744470}" destId="{ADF31ACF-1ED8-4CD8-BDCC-34526495833B}" srcOrd="3" destOrd="0" presId="urn:microsoft.com/office/officeart/2005/8/layout/hList1"/>
    <dgm:cxn modelId="{67E226BF-C117-496C-8DC6-4ADA95E519BD}" type="presParOf" srcId="{21EC8CE7-F5F1-4AAD-A836-985591744470}" destId="{0E0DD63A-0CAA-4AF1-BA89-0BC39407566C}" srcOrd="4" destOrd="0" presId="urn:microsoft.com/office/officeart/2005/8/layout/hList1"/>
    <dgm:cxn modelId="{78F8F38C-8E57-4E7B-8272-F9B97023142C}" type="presParOf" srcId="{0E0DD63A-0CAA-4AF1-BA89-0BC39407566C}" destId="{332DCA6D-AB66-4A04-99FA-105EEB197B14}" srcOrd="0" destOrd="0" presId="urn:microsoft.com/office/officeart/2005/8/layout/hList1"/>
    <dgm:cxn modelId="{C4B4461F-37D6-462F-8D3B-42CE72BBEBDB}" type="presParOf" srcId="{0E0DD63A-0CAA-4AF1-BA89-0BC39407566C}" destId="{55EB1435-AACD-4153-92BC-AD2D029FF409}" srcOrd="1" destOrd="0" presId="urn:microsoft.com/office/officeart/2005/8/layout/hList1"/>
    <dgm:cxn modelId="{B83CB73B-7214-4BE0-9A34-60111C6C63DF}" type="presParOf" srcId="{21EC8CE7-F5F1-4AAD-A836-985591744470}" destId="{28947B9E-7804-491A-9D5B-CDFA9BB5BA65}" srcOrd="5" destOrd="0" presId="urn:microsoft.com/office/officeart/2005/8/layout/hList1"/>
    <dgm:cxn modelId="{2D353E3C-3A5D-451D-A51E-2DE8C0262055}" type="presParOf" srcId="{21EC8CE7-F5F1-4AAD-A836-985591744470}" destId="{75E54240-19B6-4073-BCB3-D6860F3A6F6B}" srcOrd="6" destOrd="0" presId="urn:microsoft.com/office/officeart/2005/8/layout/hList1"/>
    <dgm:cxn modelId="{9907AC81-90A0-46A0-A181-E6181CFBAF30}" type="presParOf" srcId="{75E54240-19B6-4073-BCB3-D6860F3A6F6B}" destId="{F979D4E1-47E2-4CAD-9ABD-7E0BCD5564E9}" srcOrd="0" destOrd="0" presId="urn:microsoft.com/office/officeart/2005/8/layout/hList1"/>
    <dgm:cxn modelId="{BF2C1DF7-E7E5-4CAB-9DF4-18DDAB730A79}" type="presParOf" srcId="{75E54240-19B6-4073-BCB3-D6860F3A6F6B}" destId="{69DB0E07-C8E6-43B2-833E-CB159B25BB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92E6C-6016-45EF-AA19-281D5F7354EC}">
      <dsp:nvSpPr>
        <dsp:cNvPr id="0" name=""/>
        <dsp:cNvSpPr/>
      </dsp:nvSpPr>
      <dsp:spPr>
        <a:xfrm>
          <a:off x="3953" y="2064752"/>
          <a:ext cx="2377306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Computer Systems</a:t>
          </a:r>
        </a:p>
      </dsp:txBody>
      <dsp:txXfrm>
        <a:off x="3953" y="2064752"/>
        <a:ext cx="2377306" cy="316800"/>
      </dsp:txXfrm>
    </dsp:sp>
    <dsp:sp modelId="{986BC3C3-A972-451F-AFA6-49E8C849171D}">
      <dsp:nvSpPr>
        <dsp:cNvPr id="0" name=""/>
        <dsp:cNvSpPr/>
      </dsp:nvSpPr>
      <dsp:spPr>
        <a:xfrm>
          <a:off x="3953" y="2381552"/>
          <a:ext cx="2377306" cy="1556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Number Bases &amp; Boolean/Digital Logic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Systems Architecture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Data Representation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Physical Interfacing using Single Board Computer systems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Physical Computing</a:t>
          </a:r>
        </a:p>
      </dsp:txBody>
      <dsp:txXfrm>
        <a:off x="3953" y="2381552"/>
        <a:ext cx="2377306" cy="1556929"/>
      </dsp:txXfrm>
    </dsp:sp>
    <dsp:sp modelId="{B6CF322D-8D7F-483F-8C94-584E1E166123}">
      <dsp:nvSpPr>
        <dsp:cNvPr id="0" name=""/>
        <dsp:cNvSpPr/>
      </dsp:nvSpPr>
      <dsp:spPr>
        <a:xfrm>
          <a:off x="2714082" y="2064752"/>
          <a:ext cx="2377306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Operating Systems</a:t>
          </a:r>
        </a:p>
      </dsp:txBody>
      <dsp:txXfrm>
        <a:off x="2714082" y="2064752"/>
        <a:ext cx="2377306" cy="316800"/>
      </dsp:txXfrm>
    </dsp:sp>
    <dsp:sp modelId="{1C384596-2563-44C5-89C9-D9CCC79D649A}">
      <dsp:nvSpPr>
        <dsp:cNvPr id="0" name=""/>
        <dsp:cNvSpPr/>
      </dsp:nvSpPr>
      <dsp:spPr>
        <a:xfrm>
          <a:off x="2714082" y="2381552"/>
          <a:ext cx="2377306" cy="1556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OS Architecture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OS Processes and Management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File Management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Memory Management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Scripting/Shell programming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Virtualisation(also in cloud???)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Remote Login</a:t>
          </a:r>
        </a:p>
      </dsp:txBody>
      <dsp:txXfrm>
        <a:off x="2714082" y="2381552"/>
        <a:ext cx="2377306" cy="1556929"/>
      </dsp:txXfrm>
    </dsp:sp>
    <dsp:sp modelId="{332DCA6D-AB66-4A04-99FA-105EEB197B14}">
      <dsp:nvSpPr>
        <dsp:cNvPr id="0" name=""/>
        <dsp:cNvSpPr/>
      </dsp:nvSpPr>
      <dsp:spPr>
        <a:xfrm>
          <a:off x="5424211" y="2064752"/>
          <a:ext cx="2377306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Network</a:t>
          </a:r>
        </a:p>
      </dsp:txBody>
      <dsp:txXfrm>
        <a:off x="5424211" y="2064752"/>
        <a:ext cx="2377306" cy="316800"/>
      </dsp:txXfrm>
    </dsp:sp>
    <dsp:sp modelId="{55EB1435-AACD-4153-92BC-AD2D029FF409}">
      <dsp:nvSpPr>
        <dsp:cNvPr id="0" name=""/>
        <dsp:cNvSpPr/>
      </dsp:nvSpPr>
      <dsp:spPr>
        <a:xfrm>
          <a:off x="5424211" y="2381552"/>
          <a:ext cx="2377306" cy="1556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Internet Protocol Suite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Link/Internet/Transport/Application Layer(</a:t>
          </a:r>
          <a:r>
            <a:rPr lang="en-IE" sz="1100" kern="1200" dirty="0" err="1"/>
            <a:t>inc.</a:t>
          </a:r>
          <a:r>
            <a:rPr lang="en-IE" sz="1100" kern="1200" dirty="0"/>
            <a:t> SSH)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Physical/Network layer addressing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Wireless Networks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WIFI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Bluetooth(BLE)</a:t>
          </a:r>
        </a:p>
      </dsp:txBody>
      <dsp:txXfrm>
        <a:off x="5424211" y="2381552"/>
        <a:ext cx="2377306" cy="1556929"/>
      </dsp:txXfrm>
    </dsp:sp>
    <dsp:sp modelId="{F979D4E1-47E2-4CAD-9ABD-7E0BCD5564E9}">
      <dsp:nvSpPr>
        <dsp:cNvPr id="0" name=""/>
        <dsp:cNvSpPr/>
      </dsp:nvSpPr>
      <dsp:spPr>
        <a:xfrm>
          <a:off x="8134340" y="2064752"/>
          <a:ext cx="2377306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Cloud</a:t>
          </a:r>
        </a:p>
      </dsp:txBody>
      <dsp:txXfrm>
        <a:off x="8134340" y="2064752"/>
        <a:ext cx="2377306" cy="316800"/>
      </dsp:txXfrm>
    </dsp:sp>
    <dsp:sp modelId="{69DB0E07-C8E6-43B2-833E-CB159B25BBAD}">
      <dsp:nvSpPr>
        <dsp:cNvPr id="0" name=""/>
        <dsp:cNvSpPr/>
      </dsp:nvSpPr>
      <dsp:spPr>
        <a:xfrm>
          <a:off x="8134340" y="2381552"/>
          <a:ext cx="2377306" cy="1556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Cloud Computing  Concepts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Virtualisation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IaaS; PaaS; SaaS; ‘</a:t>
          </a:r>
          <a:r>
            <a:rPr lang="en-IE" sz="1100" kern="1200" dirty="0" err="1"/>
            <a:t>X’aaS</a:t>
          </a:r>
          <a:endParaRPr lang="en-I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Networking services in the cloud: IP Addressing, DNS, DHCP,(NAT?)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Cloud-based IoT Services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100" kern="1200" dirty="0"/>
        </a:p>
      </dsp:txBody>
      <dsp:txXfrm>
        <a:off x="8134340" y="2381552"/>
        <a:ext cx="2377306" cy="1556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014E-E765-4691-88DB-77A3D41D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55650-28F1-4536-AF3F-FE618544C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5CFA-643D-450B-BB9E-19292EC3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9DA1-8618-4E3C-BC1A-61702819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665C-72FD-4CDD-B813-F016D5BF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9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1F67-3D2E-4CE5-BEC3-6FAE63BF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C393F-7069-4553-BF61-DD62E6C5E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2BC6-0E48-4FAB-8581-8C311227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9CB7-A494-40D1-A3F4-8DAD2A9E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9D2F-82FE-4D27-8DE3-FE910D1E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63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8F0D7-2484-459A-93BF-DBF102079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1FF9A-37A3-4D4B-83F2-9699CEB93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0FAF-3276-4047-871C-B878C820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6978-AF8D-4CDC-89DD-E439FC5F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F5960-42C0-4DA5-B5F9-9BDC72BB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22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0003-9D39-43A2-89BA-5EC745E4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7EC1-08F3-4191-8AF7-0AA050AF8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5C80-510C-4D96-B087-CAE12DD5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8BB09-421A-4B6A-9C5C-C42CBB92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A7DD-A669-4EAF-9C5B-140D6C07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170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65D8-0524-4BFD-BF51-39BE2EB4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B0C0-F94E-4F41-9DDD-5450D9E2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D246-978C-42E2-BD2C-55C35471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2F9A-EF7E-4701-A090-82A2024E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9126-4788-4136-B4DC-CC1DB06E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392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58F0-8AB9-4CD6-8AD5-02B20734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B780-26B7-467F-8B8B-8A402AE63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937E3-D154-4438-BACF-7E2AAF534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8A3A2-D5E3-4DD2-8930-D6191F3D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79CF8-42FA-4B10-9A32-308A75F2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EC9EE-5793-467F-9441-370C56CD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550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9C64-7B21-4289-8BAC-EB12F755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D5B7-C003-43D9-AC30-27EAEDE4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36C58-BE1F-468A-83A0-CDA55022C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5289D-198E-4657-9DE4-B7EFB9296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05B0A-F411-4FD8-A7A4-2C69BD806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A8A99-4335-4F09-B5A6-A7529CB0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D3CE3-8CA9-4B89-A889-3F04EA98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35A89-DE23-4235-8DA6-B6E3FBAC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082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6FF2-6359-45A6-9A52-B5F087A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72336-DBAF-48B4-BC8C-58643E70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62A0E-B602-4136-9805-A71369EC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8B0C1-46F8-46D7-83F9-E5329614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80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35477-0B1F-4073-A2CB-D754D419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7E0B7-7477-4848-824E-44C7B297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9B408-DB50-4C19-8D70-56852398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84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313A-C962-4122-B547-33CF9657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07D4-492C-4142-A9E8-DDA90ECF5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963E1-F0A8-4746-AFDA-F09F5A111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26CA-C5CB-40CF-ACA2-14D0ED48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841A-DFBD-4054-B75C-09983210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C8E27-6011-469F-98A9-27AE3EC8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37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CF2C-E9F5-4F94-ACA0-997F96DF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90707-059B-4024-B6B7-67ECFE629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A2F64-AD83-4E3B-BF11-077AFB1CE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672C4-4394-482F-A8A7-AC815A91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7CBA2-ABB8-4322-8D4A-1DD86499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84884-B5B8-4AF9-8159-FE21CBDC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920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657B9-5DD3-404B-9E05-5FBD3663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FAD2-C18B-45E5-8FD2-11B9D6F0E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0786-7974-4A5C-93CD-7670B811C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908B-C438-4DAD-A373-3D85F404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E6E5-EEC7-4406-9041-90F24D096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826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20E1E1-2B29-42D9-9011-75022E100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735007"/>
              </p:ext>
            </p:extLst>
          </p:nvPr>
        </p:nvGraphicFramePr>
        <p:xfrm>
          <a:off x="838200" y="410816"/>
          <a:ext cx="10515600" cy="6003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66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B26C-9CE7-4A97-93BD-BD75B1C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Computer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4998-9878-4D9B-8010-F828A869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Introduction to Raspberry Pi</a:t>
            </a:r>
          </a:p>
        </p:txBody>
      </p:sp>
    </p:spTree>
    <p:extLst>
      <p:ext uri="{BB962C8B-B14F-4D97-AF65-F5344CB8AC3E}">
        <p14:creationId xmlns:p14="http://schemas.microsoft.com/office/powerpoint/2010/main" val="92655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Computer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fxwalsh@wit.ie</dc:creator>
  <cp:lastModifiedBy>fxwalsh@wit.ie</cp:lastModifiedBy>
  <cp:revision>9</cp:revision>
  <dcterms:created xsi:type="dcterms:W3CDTF">2018-01-25T09:33:44Z</dcterms:created>
  <dcterms:modified xsi:type="dcterms:W3CDTF">2018-01-25T11:47:37Z</dcterms:modified>
</cp:coreProperties>
</file>